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0"/>
  </p:notesMasterIdLst>
  <p:sldIdLst>
    <p:sldId id="256" r:id="rId2"/>
    <p:sldId id="269" r:id="rId3"/>
    <p:sldId id="280" r:id="rId4"/>
    <p:sldId id="273" r:id="rId5"/>
    <p:sldId id="257" r:id="rId6"/>
    <p:sldId id="276" r:id="rId7"/>
    <p:sldId id="278" r:id="rId8"/>
    <p:sldId id="261" r:id="rId9"/>
    <p:sldId id="262" r:id="rId10"/>
    <p:sldId id="265" r:id="rId11"/>
    <p:sldId id="263" r:id="rId12"/>
    <p:sldId id="279" r:id="rId13"/>
    <p:sldId id="270" r:id="rId14"/>
    <p:sldId id="271" r:id="rId15"/>
    <p:sldId id="264" r:id="rId16"/>
    <p:sldId id="275" r:id="rId17"/>
    <p:sldId id="258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8057" autoAdjust="0"/>
  </p:normalViewPr>
  <p:slideViewPr>
    <p:cSldViewPr snapToGrid="0">
      <p:cViewPr varScale="1">
        <p:scale>
          <a:sx n="74" d="100"/>
          <a:sy n="74" d="100"/>
        </p:scale>
        <p:origin x="3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an Shukla" userId="15456ad1dd4e69b8" providerId="LiveId" clId="{3A3869E1-DC28-47D6-AC86-BB8DC1DA5EB7}"/>
  </pc:docChgLst>
  <pc:docChgLst>
    <pc:chgData name="Karan Shukla" userId="15456ad1dd4e69b8" providerId="LiveId" clId="{7621E6AE-8027-481A-B5A6-62F3F663A872}"/>
    <pc:docChg chg="modSld">
      <pc:chgData name="Karan Shukla" userId="15456ad1dd4e69b8" providerId="LiveId" clId="{7621E6AE-8027-481A-B5A6-62F3F663A872}" dt="2018-02-02T03:41:01.885" v="0" actId="20577"/>
      <pc:docMkLst>
        <pc:docMk/>
      </pc:docMkLst>
      <pc:sldChg chg="modSp">
        <pc:chgData name="Karan Shukla" userId="15456ad1dd4e69b8" providerId="LiveId" clId="{7621E6AE-8027-481A-B5A6-62F3F663A872}" dt="2018-02-02T03:41:01.885" v="0" actId="20577"/>
        <pc:sldMkLst>
          <pc:docMk/>
          <pc:sldMk cId="4129663658" sldId="264"/>
        </pc:sldMkLst>
        <pc:graphicFrameChg chg="mod">
          <ac:chgData name="Karan Shukla" userId="15456ad1dd4e69b8" providerId="LiveId" clId="{7621E6AE-8027-481A-B5A6-62F3F663A872}" dt="2018-02-02T03:41:01.885" v="0" actId="20577"/>
          <ac:graphicFrameMkLst>
            <pc:docMk/>
            <pc:sldMk cId="4129663658" sldId="264"/>
            <ac:graphicFrameMk id="5" creationId="{00000000-0000-0000-0000-000000000000}"/>
          </ac:graphicFrameMkLst>
        </pc:graphicFrameChg>
      </pc:sldChg>
    </pc:docChg>
  </pc:docChgLst>
  <pc:docChgLst>
    <pc:chgData name="Karan Shukla" userId="15456ad1dd4e69b8" providerId="LiveId" clId="{6DBBADCE-2E5D-4040-9B02-F7EDF4A17537}"/>
    <pc:docChg chg="undo custSel addSld delSld modSld sldOrd">
      <pc:chgData name="Karan Shukla" userId="15456ad1dd4e69b8" providerId="LiveId" clId="{6DBBADCE-2E5D-4040-9B02-F7EDF4A17537}" dt="2018-03-23T02:52:36.450" v="4907" actId="20577"/>
      <pc:docMkLst>
        <pc:docMk/>
      </pc:docMkLst>
      <pc:sldChg chg="addSp modSp mod setBg">
        <pc:chgData name="Karan Shukla" userId="15456ad1dd4e69b8" providerId="LiveId" clId="{6DBBADCE-2E5D-4040-9B02-F7EDF4A17537}" dt="2018-03-22T23:03:04.343" v="3019" actId="20577"/>
        <pc:sldMkLst>
          <pc:docMk/>
          <pc:sldMk cId="3296040214" sldId="257"/>
        </pc:sldMkLst>
        <pc:spChg chg="mod">
          <ac:chgData name="Karan Shukla" userId="15456ad1dd4e69b8" providerId="LiveId" clId="{6DBBADCE-2E5D-4040-9B02-F7EDF4A17537}" dt="2018-03-17T00:14:37.111" v="202" actId="26606"/>
          <ac:spMkLst>
            <pc:docMk/>
            <pc:sldMk cId="3296040214" sldId="257"/>
            <ac:spMk id="2" creationId="{AF1660B4-87D9-47AD-9B40-261B89C39FBB}"/>
          </ac:spMkLst>
        </pc:spChg>
        <pc:spChg chg="mod">
          <ac:chgData name="Karan Shukla" userId="15456ad1dd4e69b8" providerId="LiveId" clId="{6DBBADCE-2E5D-4040-9B02-F7EDF4A17537}" dt="2018-03-22T23:03:04.343" v="3019" actId="20577"/>
          <ac:spMkLst>
            <pc:docMk/>
            <pc:sldMk cId="3296040214" sldId="257"/>
            <ac:spMk id="3" creationId="{BDAF7980-E4FE-44E8-B051-CB7E82339723}"/>
          </ac:spMkLst>
        </pc:spChg>
        <pc:spChg chg="add">
          <ac:chgData name="Karan Shukla" userId="15456ad1dd4e69b8" providerId="LiveId" clId="{6DBBADCE-2E5D-4040-9B02-F7EDF4A17537}" dt="2018-03-17T00:14:37.111" v="202" actId="26606"/>
          <ac:spMkLst>
            <pc:docMk/>
            <pc:sldMk cId="3296040214" sldId="257"/>
            <ac:spMk id="8" creationId="{35C44DBB-AD7C-4682-B258-6367305D207B}"/>
          </ac:spMkLst>
        </pc:spChg>
        <pc:cxnChg chg="add">
          <ac:chgData name="Karan Shukla" userId="15456ad1dd4e69b8" providerId="LiveId" clId="{6DBBADCE-2E5D-4040-9B02-F7EDF4A17537}" dt="2018-03-17T00:14:37.111" v="202" actId="26606"/>
          <ac:cxnSpMkLst>
            <pc:docMk/>
            <pc:sldMk cId="3296040214" sldId="257"/>
            <ac:cxnSpMk id="10" creationId="{A1CED323-FAF0-4E0B-8717-FC1F468A28FE}"/>
          </ac:cxnSpMkLst>
        </pc:cxnChg>
      </pc:sldChg>
      <pc:sldChg chg="modSp">
        <pc:chgData name="Karan Shukla" userId="15456ad1dd4e69b8" providerId="LiveId" clId="{6DBBADCE-2E5D-4040-9B02-F7EDF4A17537}" dt="2018-03-17T04:16:31.357" v="2676" actId="6549"/>
        <pc:sldMkLst>
          <pc:docMk/>
          <pc:sldMk cId="1715702579" sldId="258"/>
        </pc:sldMkLst>
        <pc:spChg chg="mod">
          <ac:chgData name="Karan Shukla" userId="15456ad1dd4e69b8" providerId="LiveId" clId="{6DBBADCE-2E5D-4040-9B02-F7EDF4A17537}" dt="2018-03-17T04:16:31.357" v="2676" actId="6549"/>
          <ac:spMkLst>
            <pc:docMk/>
            <pc:sldMk cId="1715702579" sldId="258"/>
            <ac:spMk id="3" creationId="{4F12A6D3-5AFA-4A19-A167-A1CC971756D2}"/>
          </ac:spMkLst>
        </pc:spChg>
      </pc:sldChg>
      <pc:sldChg chg="addSp delSp modSp mod setBg setClrOvrMap">
        <pc:chgData name="Karan Shukla" userId="15456ad1dd4e69b8" providerId="LiveId" clId="{6DBBADCE-2E5D-4040-9B02-F7EDF4A17537}" dt="2018-03-22T23:13:49.014" v="3109" actId="20577"/>
        <pc:sldMkLst>
          <pc:docMk/>
          <pc:sldMk cId="3514975319" sldId="261"/>
        </pc:sldMkLst>
        <pc:spChg chg="mod">
          <ac:chgData name="Karan Shukla" userId="15456ad1dd4e69b8" providerId="LiveId" clId="{6DBBADCE-2E5D-4040-9B02-F7EDF4A17537}" dt="2018-03-17T01:32:30.558" v="1302" actId="26606"/>
          <ac:spMkLst>
            <pc:docMk/>
            <pc:sldMk cId="3514975319" sldId="261"/>
            <ac:spMk id="2" creationId="{D3F26D59-069F-48D4-9A05-816BA8EA71AE}"/>
          </ac:spMkLst>
        </pc:spChg>
        <pc:spChg chg="add del">
          <ac:chgData name="Karan Shukla" userId="15456ad1dd4e69b8" providerId="LiveId" clId="{6DBBADCE-2E5D-4040-9B02-F7EDF4A17537}" dt="2018-03-17T01:32:30.558" v="1302" actId="26606"/>
          <ac:spMkLst>
            <pc:docMk/>
            <pc:sldMk cId="3514975319" sldId="261"/>
            <ac:spMk id="14" creationId="{3A814F8E-8E71-4DD8-9E90-A2886B0BE273}"/>
          </ac:spMkLst>
        </pc:spChg>
        <pc:spChg chg="add del">
          <ac:chgData name="Karan Shukla" userId="15456ad1dd4e69b8" providerId="LiveId" clId="{6DBBADCE-2E5D-4040-9B02-F7EDF4A17537}" dt="2018-03-17T01:32:30.558" v="1302" actId="26606"/>
          <ac:spMkLst>
            <pc:docMk/>
            <pc:sldMk cId="3514975319" sldId="261"/>
            <ac:spMk id="16" creationId="{D6F07063-98C1-4852-B9CD-9CB5B58C97F3}"/>
          </ac:spMkLst>
        </pc:spChg>
        <pc:spChg chg="add">
          <ac:chgData name="Karan Shukla" userId="15456ad1dd4e69b8" providerId="LiveId" clId="{6DBBADCE-2E5D-4040-9B02-F7EDF4A17537}" dt="2018-03-17T01:32:30.558" v="1302" actId="26606"/>
          <ac:spMkLst>
            <pc:docMk/>
            <pc:sldMk cId="3514975319" sldId="261"/>
            <ac:spMk id="21" creationId="{056824CE-083D-4ED5-94A5-655345BBE75E}"/>
          </ac:spMkLst>
        </pc:spChg>
        <pc:spChg chg="add">
          <ac:chgData name="Karan Shukla" userId="15456ad1dd4e69b8" providerId="LiveId" clId="{6DBBADCE-2E5D-4040-9B02-F7EDF4A17537}" dt="2018-03-17T01:32:30.558" v="1302" actId="26606"/>
          <ac:spMkLst>
            <pc:docMk/>
            <pc:sldMk cId="3514975319" sldId="261"/>
            <ac:spMk id="23" creationId="{0785D83B-2124-40CD-9E29-811BC2B7CE64}"/>
          </ac:spMkLst>
        </pc:spChg>
        <pc:graphicFrameChg chg="mod modGraphic">
          <ac:chgData name="Karan Shukla" userId="15456ad1dd4e69b8" providerId="LiveId" clId="{6DBBADCE-2E5D-4040-9B02-F7EDF4A17537}" dt="2018-03-22T23:13:49.014" v="3109" actId="20577"/>
          <ac:graphicFrameMkLst>
            <pc:docMk/>
            <pc:sldMk cId="3514975319" sldId="261"/>
            <ac:graphicFrameMk id="9" creationId="{00000000-0000-0000-0000-000000000000}"/>
          </ac:graphicFrameMkLst>
        </pc:graphicFrameChg>
      </pc:sldChg>
      <pc:sldChg chg="addSp delSp modSp modNotesTx">
        <pc:chgData name="Karan Shukla" userId="15456ad1dd4e69b8" providerId="LiveId" clId="{6DBBADCE-2E5D-4040-9B02-F7EDF4A17537}" dt="2018-03-22T23:14:14.801" v="3110" actId="20577"/>
        <pc:sldMkLst>
          <pc:docMk/>
          <pc:sldMk cId="4294389634" sldId="262"/>
        </pc:sldMkLst>
        <pc:spChg chg="mod">
          <ac:chgData name="Karan Shukla" userId="15456ad1dd4e69b8" providerId="LiveId" clId="{6DBBADCE-2E5D-4040-9B02-F7EDF4A17537}" dt="2018-03-17T01:31:47.601" v="1283" actId="20577"/>
          <ac:spMkLst>
            <pc:docMk/>
            <pc:sldMk cId="4294389634" sldId="262"/>
            <ac:spMk id="2" creationId="{E2899911-E6A1-41B4-A975-25B16B5A9489}"/>
          </ac:spMkLst>
        </pc:spChg>
        <pc:picChg chg="del">
          <ac:chgData name="Karan Shukla" userId="15456ad1dd4e69b8" providerId="LiveId" clId="{6DBBADCE-2E5D-4040-9B02-F7EDF4A17537}" dt="2018-03-17T01:24:59.492" v="1140" actId="478"/>
          <ac:picMkLst>
            <pc:docMk/>
            <pc:sldMk cId="4294389634" sldId="262"/>
            <ac:picMk id="8" creationId="{ECCAAED5-E374-4221-AF72-BBE718C0F3D5}"/>
          </ac:picMkLst>
        </pc:picChg>
        <pc:picChg chg="del">
          <ac:chgData name="Karan Shukla" userId="15456ad1dd4e69b8" providerId="LiveId" clId="{6DBBADCE-2E5D-4040-9B02-F7EDF4A17537}" dt="2018-03-17T01:27:09.806" v="1218" actId="478"/>
          <ac:picMkLst>
            <pc:docMk/>
            <pc:sldMk cId="4294389634" sldId="262"/>
            <ac:picMk id="12" creationId="{31EC924D-D72E-4503-879E-BE0399AC5A98}"/>
          </ac:picMkLst>
        </pc:picChg>
        <pc:picChg chg="mod ord">
          <ac:chgData name="Karan Shukla" userId="15456ad1dd4e69b8" providerId="LiveId" clId="{6DBBADCE-2E5D-4040-9B02-F7EDF4A17537}" dt="2018-03-17T01:31:02.286" v="1232" actId="1076"/>
          <ac:picMkLst>
            <pc:docMk/>
            <pc:sldMk cId="4294389634" sldId="262"/>
            <ac:picMk id="1028" creationId="{31308912-153E-44AC-BE13-B332B4F71923}"/>
          </ac:picMkLst>
        </pc:picChg>
        <pc:picChg chg="add mod">
          <ac:chgData name="Karan Shukla" userId="15456ad1dd4e69b8" providerId="LiveId" clId="{6DBBADCE-2E5D-4040-9B02-F7EDF4A17537}" dt="2018-03-17T01:30:58.177" v="1231" actId="14100"/>
          <ac:picMkLst>
            <pc:docMk/>
            <pc:sldMk cId="4294389634" sldId="262"/>
            <ac:picMk id="3074" creationId="{C2647377-C0D9-4659-87E0-0262F67195D1}"/>
          </ac:picMkLst>
        </pc:picChg>
        <pc:picChg chg="add mod">
          <ac:chgData name="Karan Shukla" userId="15456ad1dd4e69b8" providerId="LiveId" clId="{6DBBADCE-2E5D-4040-9B02-F7EDF4A17537}" dt="2018-03-17T01:30:51.532" v="1228" actId="1076"/>
          <ac:picMkLst>
            <pc:docMk/>
            <pc:sldMk cId="4294389634" sldId="262"/>
            <ac:picMk id="3076" creationId="{9A56E20D-2E75-4968-9168-0C8BA61BD815}"/>
          </ac:picMkLst>
        </pc:picChg>
      </pc:sldChg>
      <pc:sldChg chg="modSp">
        <pc:chgData name="Karan Shukla" userId="15456ad1dd4e69b8" providerId="LiveId" clId="{6DBBADCE-2E5D-4040-9B02-F7EDF4A17537}" dt="2018-03-22T23:14:57.296" v="3120" actId="20577"/>
        <pc:sldMkLst>
          <pc:docMk/>
          <pc:sldMk cId="3463645543" sldId="263"/>
        </pc:sldMkLst>
        <pc:spChg chg="mod">
          <ac:chgData name="Karan Shukla" userId="15456ad1dd4e69b8" providerId="LiveId" clId="{6DBBADCE-2E5D-4040-9B02-F7EDF4A17537}" dt="2018-03-22T23:14:57.296" v="3120" actId="20577"/>
          <ac:spMkLst>
            <pc:docMk/>
            <pc:sldMk cId="3463645543" sldId="263"/>
            <ac:spMk id="2" creationId="{EC13D231-7B90-474F-8850-9545C84E3DC4}"/>
          </ac:spMkLst>
        </pc:spChg>
      </pc:sldChg>
      <pc:sldChg chg="modSp ord modNotesTx">
        <pc:chgData name="Karan Shukla" userId="15456ad1dd4e69b8" providerId="LiveId" clId="{6DBBADCE-2E5D-4040-9B02-F7EDF4A17537}" dt="2018-03-23T00:52:11.015" v="4703" actId="404"/>
        <pc:sldMkLst>
          <pc:docMk/>
          <pc:sldMk cId="4129663658" sldId="264"/>
        </pc:sldMkLst>
        <pc:graphicFrameChg chg="mod">
          <ac:chgData name="Karan Shukla" userId="15456ad1dd4e69b8" providerId="LiveId" clId="{6DBBADCE-2E5D-4040-9B02-F7EDF4A17537}" dt="2018-03-23T00:52:11.015" v="4703" actId="404"/>
          <ac:graphicFrameMkLst>
            <pc:docMk/>
            <pc:sldMk cId="4129663658" sldId="264"/>
            <ac:graphicFrameMk id="5" creationId="{00000000-0000-0000-0000-000000000000}"/>
          </ac:graphicFrameMkLst>
        </pc:graphicFrameChg>
      </pc:sldChg>
      <pc:sldChg chg="modSp ord">
        <pc:chgData name="Karan Shukla" userId="15456ad1dd4e69b8" providerId="LiveId" clId="{6DBBADCE-2E5D-4040-9B02-F7EDF4A17537}" dt="2018-03-23T02:52:36.450" v="4907" actId="20577"/>
        <pc:sldMkLst>
          <pc:docMk/>
          <pc:sldMk cId="2383929966" sldId="269"/>
        </pc:sldMkLst>
        <pc:spChg chg="mod">
          <ac:chgData name="Karan Shukla" userId="15456ad1dd4e69b8" providerId="LiveId" clId="{6DBBADCE-2E5D-4040-9B02-F7EDF4A17537}" dt="2018-03-23T02:52:36.450" v="4907" actId="20577"/>
          <ac:spMkLst>
            <pc:docMk/>
            <pc:sldMk cId="2383929966" sldId="269"/>
            <ac:spMk id="3" creationId="{4F12A6D3-5AFA-4A19-A167-A1CC971756D2}"/>
          </ac:spMkLst>
        </pc:spChg>
      </pc:sldChg>
      <pc:sldChg chg="modSp modNotesTx">
        <pc:chgData name="Karan Shukla" userId="15456ad1dd4e69b8" providerId="LiveId" clId="{6DBBADCE-2E5D-4040-9B02-F7EDF4A17537}" dt="2018-03-22T23:27:05.110" v="3500" actId="20577"/>
        <pc:sldMkLst>
          <pc:docMk/>
          <pc:sldMk cId="386037607" sldId="270"/>
        </pc:sldMkLst>
        <pc:spChg chg="mod">
          <ac:chgData name="Karan Shukla" userId="15456ad1dd4e69b8" providerId="LiveId" clId="{6DBBADCE-2E5D-4040-9B02-F7EDF4A17537}" dt="2018-03-17T01:57:21.385" v="1612" actId="20577"/>
          <ac:spMkLst>
            <pc:docMk/>
            <pc:sldMk cId="386037607" sldId="270"/>
            <ac:spMk id="2" creationId="{04DC4574-2594-41B6-85E9-218781C3537C}"/>
          </ac:spMkLst>
        </pc:spChg>
        <pc:spChg chg="mod">
          <ac:chgData name="Karan Shukla" userId="15456ad1dd4e69b8" providerId="LiveId" clId="{6DBBADCE-2E5D-4040-9B02-F7EDF4A17537}" dt="2018-03-22T23:22:49.303" v="3142" actId="6549"/>
          <ac:spMkLst>
            <pc:docMk/>
            <pc:sldMk cId="386037607" sldId="270"/>
            <ac:spMk id="3" creationId="{10C7AF38-0869-4EBE-9629-A6981683ED0F}"/>
          </ac:spMkLst>
        </pc:spChg>
      </pc:sldChg>
      <pc:sldChg chg="addSp delSp modSp modNotesTx">
        <pc:chgData name="Karan Shukla" userId="15456ad1dd4e69b8" providerId="LiveId" clId="{6DBBADCE-2E5D-4040-9B02-F7EDF4A17537}" dt="2018-03-22T23:39:39.458" v="4166" actId="1076"/>
        <pc:sldMkLst>
          <pc:docMk/>
          <pc:sldMk cId="2763915801" sldId="271"/>
        </pc:sldMkLst>
        <pc:spChg chg="mod">
          <ac:chgData name="Karan Shukla" userId="15456ad1dd4e69b8" providerId="LiveId" clId="{6DBBADCE-2E5D-4040-9B02-F7EDF4A17537}" dt="2018-03-17T02:02:29.387" v="1750" actId="20577"/>
          <ac:spMkLst>
            <pc:docMk/>
            <pc:sldMk cId="2763915801" sldId="271"/>
            <ac:spMk id="2" creationId="{4CB55950-E6E0-4E41-ADC7-B263E42F7035}"/>
          </ac:spMkLst>
        </pc:spChg>
        <pc:spChg chg="mod">
          <ac:chgData name="Karan Shukla" userId="15456ad1dd4e69b8" providerId="LiveId" clId="{6DBBADCE-2E5D-4040-9B02-F7EDF4A17537}" dt="2018-03-22T23:36:44.915" v="4149" actId="20577"/>
          <ac:spMkLst>
            <pc:docMk/>
            <pc:sldMk cId="2763915801" sldId="271"/>
            <ac:spMk id="3" creationId="{A2ECC21B-875A-4F06-B046-718C9D76BB6E}"/>
          </ac:spMkLst>
        </pc:spChg>
        <pc:picChg chg="mod">
          <ac:chgData name="Karan Shukla" userId="15456ad1dd4e69b8" providerId="LiveId" clId="{6DBBADCE-2E5D-4040-9B02-F7EDF4A17537}" dt="2018-03-22T23:39:39.458" v="4166" actId="1076"/>
          <ac:picMkLst>
            <pc:docMk/>
            <pc:sldMk cId="2763915801" sldId="271"/>
            <ac:picMk id="1026" creationId="{691FAE5B-79FD-4083-ADA1-036B59CFA5DC}"/>
          </ac:picMkLst>
        </pc:picChg>
        <pc:picChg chg="del mod">
          <ac:chgData name="Karan Shukla" userId="15456ad1dd4e69b8" providerId="LiveId" clId="{6DBBADCE-2E5D-4040-9B02-F7EDF4A17537}" dt="2018-03-22T23:39:20.270" v="4157" actId="478"/>
          <ac:picMkLst>
            <pc:docMk/>
            <pc:sldMk cId="2763915801" sldId="271"/>
            <ac:picMk id="1028" creationId="{58F19514-F2C4-4C06-888B-157C319C3E19}"/>
          </ac:picMkLst>
        </pc:picChg>
        <pc:picChg chg="add mod">
          <ac:chgData name="Karan Shukla" userId="15456ad1dd4e69b8" providerId="LiveId" clId="{6DBBADCE-2E5D-4040-9B02-F7EDF4A17537}" dt="2018-03-22T23:39:35.088" v="4163" actId="1076"/>
          <ac:picMkLst>
            <pc:docMk/>
            <pc:sldMk cId="2763915801" sldId="271"/>
            <ac:picMk id="2050" creationId="{8711E2B1-4F56-4D05-B882-B41E8B7243DC}"/>
          </ac:picMkLst>
        </pc:picChg>
      </pc:sldChg>
      <pc:sldChg chg="addSp modSp add mod setBg">
        <pc:chgData name="Karan Shukla" userId="15456ad1dd4e69b8" providerId="LiveId" clId="{6DBBADCE-2E5D-4040-9B02-F7EDF4A17537}" dt="2018-03-22T23:02:39.447" v="3016" actId="20577"/>
        <pc:sldMkLst>
          <pc:docMk/>
          <pc:sldMk cId="3211476304" sldId="273"/>
        </pc:sldMkLst>
        <pc:spChg chg="mod">
          <ac:chgData name="Karan Shukla" userId="15456ad1dd4e69b8" providerId="LiveId" clId="{6DBBADCE-2E5D-4040-9B02-F7EDF4A17537}" dt="2018-03-17T00:13:30.294" v="194" actId="26606"/>
          <ac:spMkLst>
            <pc:docMk/>
            <pc:sldMk cId="3211476304" sldId="273"/>
            <ac:spMk id="2" creationId="{3A025EDB-4D67-48F5-9280-527B32DA06A7}"/>
          </ac:spMkLst>
        </pc:spChg>
        <pc:spChg chg="mod">
          <ac:chgData name="Karan Shukla" userId="15456ad1dd4e69b8" providerId="LiveId" clId="{6DBBADCE-2E5D-4040-9B02-F7EDF4A17537}" dt="2018-03-22T23:02:39.447" v="3016" actId="20577"/>
          <ac:spMkLst>
            <pc:docMk/>
            <pc:sldMk cId="3211476304" sldId="273"/>
            <ac:spMk id="3" creationId="{DEE80A09-FE40-41D3-93F8-7F9042B819C5}"/>
          </ac:spMkLst>
        </pc:spChg>
        <pc:picChg chg="add mod ord">
          <ac:chgData name="Karan Shukla" userId="15456ad1dd4e69b8" providerId="LiveId" clId="{6DBBADCE-2E5D-4040-9B02-F7EDF4A17537}" dt="2018-03-17T00:13:51.669" v="200" actId="1076"/>
          <ac:picMkLst>
            <pc:docMk/>
            <pc:sldMk cId="3211476304" sldId="273"/>
            <ac:picMk id="5" creationId="{056ADDE9-39D7-4D32-9B48-B5376AEC4CA2}"/>
          </ac:picMkLst>
        </pc:picChg>
      </pc:sldChg>
      <pc:sldChg chg="addSp delSp modSp add">
        <pc:chgData name="Karan Shukla" userId="15456ad1dd4e69b8" providerId="LiveId" clId="{6DBBADCE-2E5D-4040-9B02-F7EDF4A17537}" dt="2018-03-23T01:19:44.422" v="4856" actId="20577"/>
        <pc:sldMkLst>
          <pc:docMk/>
          <pc:sldMk cId="1789482644" sldId="274"/>
        </pc:sldMkLst>
        <pc:spChg chg="mod">
          <ac:chgData name="Karan Shukla" userId="15456ad1dd4e69b8" providerId="LiveId" clId="{6DBBADCE-2E5D-4040-9B02-F7EDF4A17537}" dt="2018-03-16T22:31:09.013" v="190" actId="20577"/>
          <ac:spMkLst>
            <pc:docMk/>
            <pc:sldMk cId="1789482644" sldId="274"/>
            <ac:spMk id="2" creationId="{AD8420FC-6FB2-4649-9DB8-7461795389CD}"/>
          </ac:spMkLst>
        </pc:spChg>
        <pc:spChg chg="del">
          <ac:chgData name="Karan Shukla" userId="15456ad1dd4e69b8" providerId="LiveId" clId="{6DBBADCE-2E5D-4040-9B02-F7EDF4A17537}" dt="2018-03-16T22:31:14.805" v="191" actId="20577"/>
          <ac:spMkLst>
            <pc:docMk/>
            <pc:sldMk cId="1789482644" sldId="274"/>
            <ac:spMk id="3" creationId="{344CA17F-A3A8-4B3E-910E-C522B82E5F29}"/>
          </ac:spMkLst>
        </pc:spChg>
        <pc:spChg chg="add mod">
          <ac:chgData name="Karan Shukla" userId="15456ad1dd4e69b8" providerId="LiveId" clId="{6DBBADCE-2E5D-4040-9B02-F7EDF4A17537}" dt="2018-03-23T01:19:44.422" v="4856" actId="20577"/>
          <ac:spMkLst>
            <pc:docMk/>
            <pc:sldMk cId="1789482644" sldId="274"/>
            <ac:spMk id="4" creationId="{A520CC69-23D2-4816-900A-A57A272BE40D}"/>
          </ac:spMkLst>
        </pc:spChg>
      </pc:sldChg>
      <pc:sldChg chg="addSp delSp modSp add mod setBg modNotesTx">
        <pc:chgData name="Karan Shukla" userId="15456ad1dd4e69b8" providerId="LiveId" clId="{6DBBADCE-2E5D-4040-9B02-F7EDF4A17537}" dt="2018-03-23T01:03:22.585" v="4807" actId="20577"/>
        <pc:sldMkLst>
          <pc:docMk/>
          <pc:sldMk cId="2282248088" sldId="275"/>
        </pc:sldMkLst>
        <pc:spChg chg="mod">
          <ac:chgData name="Karan Shukla" userId="15456ad1dd4e69b8" providerId="LiveId" clId="{6DBBADCE-2E5D-4040-9B02-F7EDF4A17537}" dt="2018-03-17T00:20:36.073" v="438" actId="26606"/>
          <ac:spMkLst>
            <pc:docMk/>
            <pc:sldMk cId="2282248088" sldId="275"/>
            <ac:spMk id="2" creationId="{FA13A2BC-3943-4C56-AA28-86287783FC66}"/>
          </ac:spMkLst>
        </pc:spChg>
        <pc:spChg chg="mod">
          <ac:chgData name="Karan Shukla" userId="15456ad1dd4e69b8" providerId="LiveId" clId="{6DBBADCE-2E5D-4040-9B02-F7EDF4A17537}" dt="2018-03-23T01:03:22.585" v="4807" actId="20577"/>
          <ac:spMkLst>
            <pc:docMk/>
            <pc:sldMk cId="2282248088" sldId="275"/>
            <ac:spMk id="3" creationId="{20B5B64F-7C01-4AC5-AF9E-8A0A605C7D85}"/>
          </ac:spMkLst>
        </pc:spChg>
        <pc:spChg chg="add">
          <ac:chgData name="Karan Shukla" userId="15456ad1dd4e69b8" providerId="LiveId" clId="{6DBBADCE-2E5D-4040-9B02-F7EDF4A17537}" dt="2018-03-17T00:20:36.073" v="438" actId="26606"/>
          <ac:spMkLst>
            <pc:docMk/>
            <pc:sldMk cId="2282248088" sldId="275"/>
            <ac:spMk id="8" creationId="{35C44DBB-AD7C-4682-B258-6367305D207B}"/>
          </ac:spMkLst>
        </pc:spChg>
        <pc:graphicFrameChg chg="add del">
          <ac:chgData name="Karan Shukla" userId="15456ad1dd4e69b8" providerId="LiveId" clId="{6DBBADCE-2E5D-4040-9B02-F7EDF4A17537}" dt="2018-03-17T00:20:29.764" v="435" actId="26606"/>
          <ac:graphicFrameMkLst>
            <pc:docMk/>
            <pc:sldMk cId="2282248088" sldId="275"/>
            <ac:graphicFrameMk id="5" creationId="{3723D505-BEC0-4428-9FC4-C5E95556EBF9}"/>
          </ac:graphicFrameMkLst>
        </pc:graphicFrameChg>
        <pc:graphicFrameChg chg="add del">
          <ac:chgData name="Karan Shukla" userId="15456ad1dd4e69b8" providerId="LiveId" clId="{6DBBADCE-2E5D-4040-9B02-F7EDF4A17537}" dt="2018-03-17T00:20:36.060" v="437" actId="26606"/>
          <ac:graphicFrameMkLst>
            <pc:docMk/>
            <pc:sldMk cId="2282248088" sldId="275"/>
            <ac:graphicFrameMk id="7" creationId="{E945BE8A-AAE2-4BBA-884B-F113D5CB4120}"/>
          </ac:graphicFrameMkLst>
        </pc:graphicFrameChg>
        <pc:cxnChg chg="add">
          <ac:chgData name="Karan Shukla" userId="15456ad1dd4e69b8" providerId="LiveId" clId="{6DBBADCE-2E5D-4040-9B02-F7EDF4A17537}" dt="2018-03-17T00:20:36.073" v="438" actId="26606"/>
          <ac:cxnSpMkLst>
            <pc:docMk/>
            <pc:sldMk cId="2282248088" sldId="275"/>
            <ac:cxnSpMk id="10" creationId="{A1CED323-FAF0-4E0B-8717-FC1F468A28FE}"/>
          </ac:cxnSpMkLst>
        </pc:cxnChg>
      </pc:sldChg>
      <pc:sldChg chg="addSp delSp modSp add mod setBg setClrOvrMap modNotesTx">
        <pc:chgData name="Karan Shukla" userId="15456ad1dd4e69b8" providerId="LiveId" clId="{6DBBADCE-2E5D-4040-9B02-F7EDF4A17537}" dt="2018-03-22T23:08:19.484" v="3064" actId="20577"/>
        <pc:sldMkLst>
          <pc:docMk/>
          <pc:sldMk cId="1999000299" sldId="276"/>
        </pc:sldMkLst>
        <pc:spChg chg="mod">
          <ac:chgData name="Karan Shukla" userId="15456ad1dd4e69b8" providerId="LiveId" clId="{6DBBADCE-2E5D-4040-9B02-F7EDF4A17537}" dt="2018-03-17T00:45:51.659" v="774" actId="26606"/>
          <ac:spMkLst>
            <pc:docMk/>
            <pc:sldMk cId="1999000299" sldId="276"/>
            <ac:spMk id="2" creationId="{947F1BDE-25E6-4999-85F7-C95DF65BF2EF}"/>
          </ac:spMkLst>
        </pc:spChg>
        <pc:spChg chg="del mod">
          <ac:chgData name="Karan Shukla" userId="15456ad1dd4e69b8" providerId="LiveId" clId="{6DBBADCE-2E5D-4040-9B02-F7EDF4A17537}" dt="2018-03-17T00:45:33.738" v="769" actId="26606"/>
          <ac:spMkLst>
            <pc:docMk/>
            <pc:sldMk cId="1999000299" sldId="276"/>
            <ac:spMk id="3" creationId="{D93BEF5A-8FEC-4018-AC08-AB5C663B9DBC}"/>
          </ac:spMkLst>
        </pc:spChg>
        <pc:spChg chg="add del">
          <ac:chgData name="Karan Shukla" userId="15456ad1dd4e69b8" providerId="LiveId" clId="{6DBBADCE-2E5D-4040-9B02-F7EDF4A17537}" dt="2018-03-17T00:45:51.659" v="774" actId="26606"/>
          <ac:spMkLst>
            <pc:docMk/>
            <pc:sldMk cId="1999000299" sldId="276"/>
            <ac:spMk id="10" creationId="{A3322B77-FA16-4D4E-BAA6-811C61DB3E85}"/>
          </ac:spMkLst>
        </pc:spChg>
        <pc:spChg chg="add del">
          <ac:chgData name="Karan Shukla" userId="15456ad1dd4e69b8" providerId="LiveId" clId="{6DBBADCE-2E5D-4040-9B02-F7EDF4A17537}" dt="2018-03-17T00:45:51.659" v="774" actId="26606"/>
          <ac:spMkLst>
            <pc:docMk/>
            <pc:sldMk cId="1999000299" sldId="276"/>
            <ac:spMk id="12" creationId="{CA6EF34F-3BAD-4CD8-B05E-03BA773AE864}"/>
          </ac:spMkLst>
        </pc:spChg>
        <pc:spChg chg="add del">
          <ac:chgData name="Karan Shukla" userId="15456ad1dd4e69b8" providerId="LiveId" clId="{6DBBADCE-2E5D-4040-9B02-F7EDF4A17537}" dt="2018-03-17T00:45:51.516" v="773" actId="26606"/>
          <ac:spMkLst>
            <pc:docMk/>
            <pc:sldMk cId="1999000299" sldId="276"/>
            <ac:spMk id="17" creationId="{056824CE-083D-4ED5-94A5-655345BBE75E}"/>
          </ac:spMkLst>
        </pc:spChg>
        <pc:spChg chg="add del">
          <ac:chgData name="Karan Shukla" userId="15456ad1dd4e69b8" providerId="LiveId" clId="{6DBBADCE-2E5D-4040-9B02-F7EDF4A17537}" dt="2018-03-17T00:45:51.516" v="773" actId="26606"/>
          <ac:spMkLst>
            <pc:docMk/>
            <pc:sldMk cId="1999000299" sldId="276"/>
            <ac:spMk id="19" creationId="{0785D83B-2124-40CD-9E29-811BC2B7CE64}"/>
          </ac:spMkLst>
        </pc:spChg>
        <pc:graphicFrameChg chg="add mod modGraphic">
          <ac:chgData name="Karan Shukla" userId="15456ad1dd4e69b8" providerId="LiveId" clId="{6DBBADCE-2E5D-4040-9B02-F7EDF4A17537}" dt="2018-03-22T23:03:56.546" v="3024" actId="20577"/>
          <ac:graphicFrameMkLst>
            <pc:docMk/>
            <pc:sldMk cId="1999000299" sldId="276"/>
            <ac:graphicFrameMk id="5" creationId="{3BCB98DC-557B-4DCA-B89B-C7B9334B0D83}"/>
          </ac:graphicFrameMkLst>
        </pc:graphicFrameChg>
      </pc:sldChg>
      <pc:sldChg chg="addSp delSp modSp add ord modNotesTx">
        <pc:chgData name="Karan Shukla" userId="15456ad1dd4e69b8" providerId="LiveId" clId="{6DBBADCE-2E5D-4040-9B02-F7EDF4A17537}" dt="2018-03-22T23:13:06.204" v="3093" actId="1076"/>
        <pc:sldMkLst>
          <pc:docMk/>
          <pc:sldMk cId="3317518278" sldId="278"/>
        </pc:sldMkLst>
        <pc:spChg chg="mod">
          <ac:chgData name="Karan Shukla" userId="15456ad1dd4e69b8" providerId="LiveId" clId="{6DBBADCE-2E5D-4040-9B02-F7EDF4A17537}" dt="2018-03-17T01:07:55.562" v="1112" actId="20577"/>
          <ac:spMkLst>
            <pc:docMk/>
            <pc:sldMk cId="3317518278" sldId="278"/>
            <ac:spMk id="2" creationId="{B0F674FD-145B-4C40-B0EB-47B36026BFF3}"/>
          </ac:spMkLst>
        </pc:spChg>
        <pc:spChg chg="del">
          <ac:chgData name="Karan Shukla" userId="15456ad1dd4e69b8" providerId="LiveId" clId="{6DBBADCE-2E5D-4040-9B02-F7EDF4A17537}" dt="2018-03-17T00:58:52.652" v="925" actId="478"/>
          <ac:spMkLst>
            <pc:docMk/>
            <pc:sldMk cId="3317518278" sldId="278"/>
            <ac:spMk id="3" creationId="{D3D38D63-AE06-4575-ACAB-DEB165C86842}"/>
          </ac:spMkLst>
        </pc:spChg>
        <pc:picChg chg="add mod">
          <ac:chgData name="Karan Shukla" userId="15456ad1dd4e69b8" providerId="LiveId" clId="{6DBBADCE-2E5D-4040-9B02-F7EDF4A17537}" dt="2018-03-17T01:01:10.160" v="999" actId="1076"/>
          <ac:picMkLst>
            <pc:docMk/>
            <pc:sldMk cId="3317518278" sldId="278"/>
            <ac:picMk id="4" creationId="{4EAD058A-CCFD-4AFD-8250-353016EC63E6}"/>
          </ac:picMkLst>
        </pc:picChg>
        <pc:picChg chg="add mod">
          <ac:chgData name="Karan Shukla" userId="15456ad1dd4e69b8" providerId="LiveId" clId="{6DBBADCE-2E5D-4040-9B02-F7EDF4A17537}" dt="2018-03-22T23:09:28.115" v="3073" actId="1076"/>
          <ac:picMkLst>
            <pc:docMk/>
            <pc:sldMk cId="3317518278" sldId="278"/>
            <ac:picMk id="5" creationId="{0B3190CB-9711-4DD5-BBE8-1A7BB6262475}"/>
          </ac:picMkLst>
        </pc:picChg>
        <pc:picChg chg="add mod">
          <ac:chgData name="Karan Shukla" userId="15456ad1dd4e69b8" providerId="LiveId" clId="{6DBBADCE-2E5D-4040-9B02-F7EDF4A17537}" dt="2018-03-17T01:02:49.352" v="1023" actId="1076"/>
          <ac:picMkLst>
            <pc:docMk/>
            <pc:sldMk cId="3317518278" sldId="278"/>
            <ac:picMk id="6" creationId="{A4043EC6-D55A-4EBA-AA56-AE4D0DEF1DF1}"/>
          </ac:picMkLst>
        </pc:picChg>
        <pc:picChg chg="add mod">
          <ac:chgData name="Karan Shukla" userId="15456ad1dd4e69b8" providerId="LiveId" clId="{6DBBADCE-2E5D-4040-9B02-F7EDF4A17537}" dt="2018-03-17T01:06:11.761" v="1054" actId="1076"/>
          <ac:picMkLst>
            <pc:docMk/>
            <pc:sldMk cId="3317518278" sldId="278"/>
            <ac:picMk id="7" creationId="{FD9DE893-FCAA-40BA-9766-A6E34886CD4A}"/>
          </ac:picMkLst>
        </pc:picChg>
        <pc:picChg chg="add mod">
          <ac:chgData name="Karan Shukla" userId="15456ad1dd4e69b8" providerId="LiveId" clId="{6DBBADCE-2E5D-4040-9B02-F7EDF4A17537}" dt="2018-03-17T01:06:06.260" v="1050" actId="1076"/>
          <ac:picMkLst>
            <pc:docMk/>
            <pc:sldMk cId="3317518278" sldId="278"/>
            <ac:picMk id="8" creationId="{7B74E317-038F-4906-A20D-D69ED2E7E786}"/>
          </ac:picMkLst>
        </pc:picChg>
        <pc:picChg chg="add del mod">
          <ac:chgData name="Karan Shukla" userId="15456ad1dd4e69b8" providerId="LiveId" clId="{6DBBADCE-2E5D-4040-9B02-F7EDF4A17537}" dt="2018-03-17T01:00:52.027" v="990" actId="478"/>
          <ac:picMkLst>
            <pc:docMk/>
            <pc:sldMk cId="3317518278" sldId="278"/>
            <ac:picMk id="9" creationId="{0F390292-6AE5-430D-B572-272BBC673ABF}"/>
          </ac:picMkLst>
        </pc:picChg>
        <pc:picChg chg="add del mod">
          <ac:chgData name="Karan Shukla" userId="15456ad1dd4e69b8" providerId="LiveId" clId="{6DBBADCE-2E5D-4040-9B02-F7EDF4A17537}" dt="2018-03-22T23:10:04.593" v="3075" actId="478"/>
          <ac:picMkLst>
            <pc:docMk/>
            <pc:sldMk cId="3317518278" sldId="278"/>
            <ac:picMk id="10" creationId="{EE3D4801-152E-4CF3-AB36-D0B0379111D6}"/>
          </ac:picMkLst>
        </pc:picChg>
        <pc:picChg chg="add mod">
          <ac:chgData name="Karan Shukla" userId="15456ad1dd4e69b8" providerId="LiveId" clId="{6DBBADCE-2E5D-4040-9B02-F7EDF4A17537}" dt="2018-03-17T01:06:18.601" v="1056" actId="1076"/>
          <ac:picMkLst>
            <pc:docMk/>
            <pc:sldMk cId="3317518278" sldId="278"/>
            <ac:picMk id="11" creationId="{73FBB576-F0D7-40E8-82F0-912030C14293}"/>
          </ac:picMkLst>
        </pc:picChg>
        <pc:picChg chg="add del mod">
          <ac:chgData name="Karan Shukla" userId="15456ad1dd4e69b8" providerId="LiveId" clId="{6DBBADCE-2E5D-4040-9B02-F7EDF4A17537}" dt="2018-03-22T23:10:12.707" v="3080" actId="478"/>
          <ac:picMkLst>
            <pc:docMk/>
            <pc:sldMk cId="3317518278" sldId="278"/>
            <ac:picMk id="1026" creationId="{16D59F5D-D4F4-4C1F-98DF-A4D3BF08BF0F}"/>
          </ac:picMkLst>
        </pc:picChg>
        <pc:picChg chg="add del mod">
          <ac:chgData name="Karan Shukla" userId="15456ad1dd4e69b8" providerId="LiveId" clId="{6DBBADCE-2E5D-4040-9B02-F7EDF4A17537}" dt="2018-03-22T23:12:15.791" v="3089" actId="478"/>
          <ac:picMkLst>
            <pc:docMk/>
            <pc:sldMk cId="3317518278" sldId="278"/>
            <ac:picMk id="1028" creationId="{1D4442C7-6CF0-426C-927F-0DADAABAEEF5}"/>
          </ac:picMkLst>
        </pc:picChg>
        <pc:picChg chg="add mod">
          <ac:chgData name="Karan Shukla" userId="15456ad1dd4e69b8" providerId="LiveId" clId="{6DBBADCE-2E5D-4040-9B02-F7EDF4A17537}" dt="2018-03-22T23:13:06.204" v="3093" actId="1076"/>
          <ac:picMkLst>
            <pc:docMk/>
            <pc:sldMk cId="3317518278" sldId="278"/>
            <ac:picMk id="1030" creationId="{64F9B6CB-4558-4E6C-9E5B-69F77DD14F23}"/>
          </ac:picMkLst>
        </pc:picChg>
        <pc:picChg chg="add del mod">
          <ac:chgData name="Karan Shukla" userId="15456ad1dd4e69b8" providerId="LiveId" clId="{6DBBADCE-2E5D-4040-9B02-F7EDF4A17537}" dt="2018-03-17T01:02:21.191" v="1014" actId="478"/>
          <ac:picMkLst>
            <pc:docMk/>
            <pc:sldMk cId="3317518278" sldId="278"/>
            <ac:picMk id="2050" creationId="{5DAAB880-4AE1-44F5-A429-AC2ECA53422E}"/>
          </ac:picMkLst>
        </pc:picChg>
        <pc:picChg chg="add del mod">
          <ac:chgData name="Karan Shukla" userId="15456ad1dd4e69b8" providerId="LiveId" clId="{6DBBADCE-2E5D-4040-9B02-F7EDF4A17537}" dt="2018-03-17T01:03:30.283" v="1025" actId="478"/>
          <ac:picMkLst>
            <pc:docMk/>
            <pc:sldMk cId="3317518278" sldId="278"/>
            <ac:picMk id="2052" creationId="{F828482F-9B51-4C2B-9CE0-9D4988F134D8}"/>
          </ac:picMkLst>
        </pc:picChg>
        <pc:picChg chg="add mod">
          <ac:chgData name="Karan Shukla" userId="15456ad1dd4e69b8" providerId="LiveId" clId="{6DBBADCE-2E5D-4040-9B02-F7EDF4A17537}" dt="2018-03-22T23:09:17.182" v="3069" actId="1076"/>
          <ac:picMkLst>
            <pc:docMk/>
            <pc:sldMk cId="3317518278" sldId="278"/>
            <ac:picMk id="2054" creationId="{29C17956-DE02-4194-B604-EA277B48ED50}"/>
          </ac:picMkLst>
        </pc:picChg>
        <pc:picChg chg="add mod">
          <ac:chgData name="Karan Shukla" userId="15456ad1dd4e69b8" providerId="LiveId" clId="{6DBBADCE-2E5D-4040-9B02-F7EDF4A17537}" dt="2018-03-22T23:09:15.526" v="3068" actId="1076"/>
          <ac:picMkLst>
            <pc:docMk/>
            <pc:sldMk cId="3317518278" sldId="278"/>
            <ac:picMk id="2056" creationId="{20E43BD0-C6E7-4BFD-85C7-9081D04B8242}"/>
          </ac:picMkLst>
        </pc:picChg>
        <pc:picChg chg="add mod ord">
          <ac:chgData name="Karan Shukla" userId="15456ad1dd4e69b8" providerId="LiveId" clId="{6DBBADCE-2E5D-4040-9B02-F7EDF4A17537}" dt="2018-03-22T23:11:12.324" v="3088" actId="1076"/>
          <ac:picMkLst>
            <pc:docMk/>
            <pc:sldMk cId="3317518278" sldId="278"/>
            <ac:picMk id="2058" creationId="{C8BE9FF8-D4BD-4AA2-8CAA-67A4D87AD8D8}"/>
          </ac:picMkLst>
        </pc:picChg>
        <pc:picChg chg="add mod">
          <ac:chgData name="Karan Shukla" userId="15456ad1dd4e69b8" providerId="LiveId" clId="{6DBBADCE-2E5D-4040-9B02-F7EDF4A17537}" dt="2018-03-17T01:07:04.210" v="1060" actId="1076"/>
          <ac:picMkLst>
            <pc:docMk/>
            <pc:sldMk cId="3317518278" sldId="278"/>
            <ac:picMk id="2060" creationId="{E304F4A1-D586-4493-8DC1-EF2A6E5DC74C}"/>
          </ac:picMkLst>
        </pc:picChg>
        <pc:picChg chg="add mod">
          <ac:chgData name="Karan Shukla" userId="15456ad1dd4e69b8" providerId="LiveId" clId="{6DBBADCE-2E5D-4040-9B02-F7EDF4A17537}" dt="2018-03-17T01:06:10.845" v="1053" actId="1076"/>
          <ac:picMkLst>
            <pc:docMk/>
            <pc:sldMk cId="3317518278" sldId="278"/>
            <ac:picMk id="2062" creationId="{22AC73B2-D2D6-4165-8CFD-864B26805175}"/>
          </ac:picMkLst>
        </pc:picChg>
        <pc:picChg chg="add del mod">
          <ac:chgData name="Karan Shukla" userId="15456ad1dd4e69b8" providerId="LiveId" clId="{6DBBADCE-2E5D-4040-9B02-F7EDF4A17537}" dt="2018-03-17T01:10:27.055" v="1113" actId="478"/>
          <ac:picMkLst>
            <pc:docMk/>
            <pc:sldMk cId="3317518278" sldId="278"/>
            <ac:picMk id="2064" creationId="{230C1C95-5FB9-40A9-BF21-AD13852AF83D}"/>
          </ac:picMkLst>
        </pc:picChg>
        <pc:picChg chg="add mod">
          <ac:chgData name="Karan Shukla" userId="15456ad1dd4e69b8" providerId="LiveId" clId="{6DBBADCE-2E5D-4040-9B02-F7EDF4A17537}" dt="2018-03-17T01:10:38.311" v="1118" actId="1076"/>
          <ac:picMkLst>
            <pc:docMk/>
            <pc:sldMk cId="3317518278" sldId="278"/>
            <ac:picMk id="2066" creationId="{6D69031F-BA11-4ACD-9422-5865ABCCC7E6}"/>
          </ac:picMkLst>
        </pc:picChg>
      </pc:sldChg>
      <pc:sldChg chg="addSp delSp modSp add mod setBg setClrOvrMap modNotesTx">
        <pc:chgData name="Karan Shukla" userId="15456ad1dd4e69b8" providerId="LiveId" clId="{6DBBADCE-2E5D-4040-9B02-F7EDF4A17537}" dt="2018-03-17T01:57:24.360" v="1614" actId="20577"/>
        <pc:sldMkLst>
          <pc:docMk/>
          <pc:sldMk cId="1057279460" sldId="279"/>
        </pc:sldMkLst>
        <pc:spChg chg="mod ord">
          <ac:chgData name="Karan Shukla" userId="15456ad1dd4e69b8" providerId="LiveId" clId="{6DBBADCE-2E5D-4040-9B02-F7EDF4A17537}" dt="2018-03-17T01:57:24.360" v="1614" actId="20577"/>
          <ac:spMkLst>
            <pc:docMk/>
            <pc:sldMk cId="1057279460" sldId="279"/>
            <ac:spMk id="2" creationId="{5E4E5287-91FF-4349-8AC7-C39F18D66553}"/>
          </ac:spMkLst>
        </pc:spChg>
        <pc:spChg chg="del">
          <ac:chgData name="Karan Shukla" userId="15456ad1dd4e69b8" providerId="LiveId" clId="{6DBBADCE-2E5D-4040-9B02-F7EDF4A17537}" dt="2018-03-17T01:34:57.284" v="1310" actId="478"/>
          <ac:spMkLst>
            <pc:docMk/>
            <pc:sldMk cId="1057279460" sldId="279"/>
            <ac:spMk id="3" creationId="{824C03E1-CBDF-4CF4-8396-3B825B495E18}"/>
          </ac:spMkLst>
        </pc:spChg>
        <pc:spChg chg="add mod">
          <ac:chgData name="Karan Shukla" userId="15456ad1dd4e69b8" providerId="LiveId" clId="{6DBBADCE-2E5D-4040-9B02-F7EDF4A17537}" dt="2018-03-17T01:36:30.172" v="1418" actId="1076"/>
          <ac:spMkLst>
            <pc:docMk/>
            <pc:sldMk cId="1057279460" sldId="279"/>
            <ac:spMk id="5" creationId="{1DA7B7AD-F74E-41FD-B2D5-40BD8667F269}"/>
          </ac:spMkLst>
        </pc:spChg>
        <pc:spChg chg="add">
          <ac:chgData name="Karan Shukla" userId="15456ad1dd4e69b8" providerId="LiveId" clId="{6DBBADCE-2E5D-4040-9B02-F7EDF4A17537}" dt="2018-03-17T01:35:28.846" v="1360" actId="26606"/>
          <ac:spMkLst>
            <pc:docMk/>
            <pc:sldMk cId="1057279460" sldId="279"/>
            <ac:spMk id="9" creationId="{133F8CB7-795C-4272-9073-64D8CF97F220}"/>
          </ac:spMkLst>
        </pc:spChg>
        <pc:spChg chg="add">
          <ac:chgData name="Karan Shukla" userId="15456ad1dd4e69b8" providerId="LiveId" clId="{6DBBADCE-2E5D-4040-9B02-F7EDF4A17537}" dt="2018-03-17T01:35:28.846" v="1360" actId="26606"/>
          <ac:spMkLst>
            <pc:docMk/>
            <pc:sldMk cId="1057279460" sldId="279"/>
            <ac:spMk id="11" creationId="{B7743172-17A8-4FA4-8434-B813E03B7665}"/>
          </ac:spMkLst>
        </pc:spChg>
        <pc:spChg chg="add">
          <ac:chgData name="Karan Shukla" userId="15456ad1dd4e69b8" providerId="LiveId" clId="{6DBBADCE-2E5D-4040-9B02-F7EDF4A17537}" dt="2018-03-17T01:35:28.846" v="1360" actId="26606"/>
          <ac:spMkLst>
            <pc:docMk/>
            <pc:sldMk cId="1057279460" sldId="279"/>
            <ac:spMk id="13" creationId="{4CE1233C-FD2F-489E-BFDE-086F5FED6491}"/>
          </ac:spMkLst>
        </pc:spChg>
        <pc:picChg chg="add mod">
          <ac:chgData name="Karan Shukla" userId="15456ad1dd4e69b8" providerId="LiveId" clId="{6DBBADCE-2E5D-4040-9B02-F7EDF4A17537}" dt="2018-03-17T01:35:52.935" v="1366" actId="1076"/>
          <ac:picMkLst>
            <pc:docMk/>
            <pc:sldMk cId="1057279460" sldId="279"/>
            <ac:picMk id="4" creationId="{F0FB6A66-D6DB-45B6-9D58-ADFB089CD3F5}"/>
          </ac:picMkLst>
        </pc:picChg>
      </pc:sldChg>
      <pc:sldChg chg="addSp modSp add">
        <pc:chgData name="Karan Shukla" userId="15456ad1dd4e69b8" providerId="LiveId" clId="{6DBBADCE-2E5D-4040-9B02-F7EDF4A17537}" dt="2018-03-23T01:18:31.292" v="4828" actId="20577"/>
        <pc:sldMkLst>
          <pc:docMk/>
          <pc:sldMk cId="232534935" sldId="280"/>
        </pc:sldMkLst>
        <pc:spChg chg="mod">
          <ac:chgData name="Karan Shukla" userId="15456ad1dd4e69b8" providerId="LiveId" clId="{6DBBADCE-2E5D-4040-9B02-F7EDF4A17537}" dt="2018-03-21T03:10:12.909" v="2680" actId="20577"/>
          <ac:spMkLst>
            <pc:docMk/>
            <pc:sldMk cId="232534935" sldId="280"/>
            <ac:spMk id="2" creationId="{D5559A22-9F9E-47A7-BE6B-23400A2C74BC}"/>
          </ac:spMkLst>
        </pc:spChg>
        <pc:spChg chg="mod">
          <ac:chgData name="Karan Shukla" userId="15456ad1dd4e69b8" providerId="LiveId" clId="{6DBBADCE-2E5D-4040-9B02-F7EDF4A17537}" dt="2018-03-23T01:18:31.292" v="4828" actId="20577"/>
          <ac:spMkLst>
            <pc:docMk/>
            <pc:sldMk cId="232534935" sldId="280"/>
            <ac:spMk id="3" creationId="{031A6FF6-3B39-492E-B28E-24F1D4D6FF89}"/>
          </ac:spMkLst>
        </pc:spChg>
        <pc:picChg chg="add mod">
          <ac:chgData name="Karan Shukla" userId="15456ad1dd4e69b8" providerId="LiveId" clId="{6DBBADCE-2E5D-4040-9B02-F7EDF4A17537}" dt="2018-03-21T03:18:16.448" v="2803" actId="1036"/>
          <ac:picMkLst>
            <pc:docMk/>
            <pc:sldMk cId="232534935" sldId="280"/>
            <ac:picMk id="1026" creationId="{47C7B120-F668-4203-843B-90CE314F715F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3">
  <dgm:title val=""/>
  <dgm:desc val=""/>
  <dgm:catLst>
    <dgm:cat type="accent4" pri="11300"/>
  </dgm:catLst>
  <dgm:styleLbl name="node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>
        <a:shade val="80000"/>
      </a:schemeClr>
      <a:schemeClr val="accent4">
        <a:tint val="7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/>
    <dgm:txEffectClrLst/>
  </dgm:styleLbl>
  <dgm:styleLbl name="ln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shade val="80000"/>
        <a:alpha val="50000"/>
      </a:schemeClr>
      <a:schemeClr val="accent4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/>
    <dgm:txEffectClrLst/>
  </dgm:styleLbl>
  <dgm:styleLbl name="f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9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8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D2D7E5-A93B-48A3-B79E-3C8E90665954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635CC947-798A-43C9-B9A2-B1BD1294C9DC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/>
            <a:t>Scientific Method</a:t>
          </a:r>
        </a:p>
      </dgm:t>
    </dgm:pt>
    <dgm:pt modelId="{40713623-4BD3-4F95-A093-8B0825E2A911}" type="parTrans" cxnId="{6033A244-10D6-4AFF-8BC7-5D4B0CBE3AD7}">
      <dgm:prSet/>
      <dgm:spPr/>
      <dgm:t>
        <a:bodyPr/>
        <a:lstStyle/>
        <a:p>
          <a:endParaRPr lang="en-US"/>
        </a:p>
      </dgm:t>
    </dgm:pt>
    <dgm:pt modelId="{3E6D446C-AB6E-4FEA-943E-8B590BA1EB2F}" type="sibTrans" cxnId="{6033A244-10D6-4AFF-8BC7-5D4B0CBE3AD7}">
      <dgm:prSet/>
      <dgm:spPr/>
      <dgm:t>
        <a:bodyPr/>
        <a:lstStyle/>
        <a:p>
          <a:endParaRPr lang="en-US"/>
        </a:p>
      </dgm:t>
    </dgm:pt>
    <dgm:pt modelId="{0D82580C-9663-4D05-93DA-39544E548BB3}">
      <dgm:prSet/>
      <dgm:spPr/>
      <dgm:t>
        <a:bodyPr/>
        <a:lstStyle/>
        <a:p>
          <a:r>
            <a:rPr lang="en-US" dirty="0"/>
            <a:t>Hypothesize </a:t>
          </a:r>
          <a:r>
            <a:rPr lang="en-US" dirty="0">
              <a:sym typeface="Wingdings" panose="05000000000000000000" pitchFamily="2" charset="2"/>
            </a:rPr>
            <a:t> </a:t>
          </a:r>
          <a:r>
            <a:rPr lang="en-US" dirty="0"/>
            <a:t>Experiment </a:t>
          </a:r>
          <a:r>
            <a:rPr lang="en-US" dirty="0">
              <a:sym typeface="Wingdings" panose="05000000000000000000" pitchFamily="2" charset="2"/>
            </a:rPr>
            <a:t> </a:t>
          </a:r>
          <a:r>
            <a:rPr lang="en-US" dirty="0"/>
            <a:t>Share Results </a:t>
          </a:r>
          <a:r>
            <a:rPr lang="en-US" dirty="0">
              <a:sym typeface="Wingdings" panose="05000000000000000000" pitchFamily="2" charset="2"/>
            </a:rPr>
            <a:t> </a:t>
          </a:r>
          <a:r>
            <a:rPr lang="en-US" dirty="0"/>
            <a:t>Repeat</a:t>
          </a:r>
        </a:p>
      </dgm:t>
    </dgm:pt>
    <dgm:pt modelId="{99F0E485-57B6-4B1F-8144-D6E75B8B8C29}" type="parTrans" cxnId="{41D5DF40-66F8-47E2-A505-3B86EF36DB0D}">
      <dgm:prSet/>
      <dgm:spPr/>
      <dgm:t>
        <a:bodyPr/>
        <a:lstStyle/>
        <a:p>
          <a:endParaRPr lang="en-US"/>
        </a:p>
      </dgm:t>
    </dgm:pt>
    <dgm:pt modelId="{E77BA22D-F3EF-4C48-893D-2F84E0DA8863}" type="sibTrans" cxnId="{41D5DF40-66F8-47E2-A505-3B86EF36DB0D}">
      <dgm:prSet/>
      <dgm:spPr/>
      <dgm:t>
        <a:bodyPr/>
        <a:lstStyle/>
        <a:p>
          <a:endParaRPr lang="en-US"/>
        </a:p>
      </dgm:t>
    </dgm:pt>
    <dgm:pt modelId="{F108CB63-8F93-4FE9-8A38-4B2B24E64039}">
      <dgm:prSet/>
      <dgm:spPr/>
      <dgm:t>
        <a:bodyPr/>
        <a:lstStyle/>
        <a:p>
          <a:r>
            <a:rPr lang="en-US"/>
            <a:t>Applied Statistics…</a:t>
          </a:r>
        </a:p>
      </dgm:t>
    </dgm:pt>
    <dgm:pt modelId="{F9A8FB06-6C14-4363-A81D-7D90B828E672}" type="parTrans" cxnId="{1A0276FF-DE98-4E07-8EAE-246D4D8EBB62}">
      <dgm:prSet/>
      <dgm:spPr/>
      <dgm:t>
        <a:bodyPr/>
        <a:lstStyle/>
        <a:p>
          <a:endParaRPr lang="en-US"/>
        </a:p>
      </dgm:t>
    </dgm:pt>
    <dgm:pt modelId="{8EE7C2DB-9C9D-4AB7-9E20-DDBC2859EB3A}" type="sibTrans" cxnId="{1A0276FF-DE98-4E07-8EAE-246D4D8EBB62}">
      <dgm:prSet/>
      <dgm:spPr/>
      <dgm:t>
        <a:bodyPr/>
        <a:lstStyle/>
        <a:p>
          <a:endParaRPr lang="en-US"/>
        </a:p>
      </dgm:t>
    </dgm:pt>
    <dgm:pt modelId="{CB33C324-C7B3-49D3-A960-0C3B49E0851A}">
      <dgm:prSet/>
      <dgm:spPr/>
      <dgm:t>
        <a:bodyPr/>
        <a:lstStyle/>
        <a:p>
          <a:r>
            <a:rPr lang="en-US"/>
            <a:t>… using research techniques</a:t>
          </a:r>
        </a:p>
      </dgm:t>
    </dgm:pt>
    <dgm:pt modelId="{E0CD5026-0A85-4507-AA6B-112240D3A8FB}" type="parTrans" cxnId="{0E65B14C-D652-4F7B-B81F-153601A88F14}">
      <dgm:prSet/>
      <dgm:spPr/>
      <dgm:t>
        <a:bodyPr/>
        <a:lstStyle/>
        <a:p>
          <a:endParaRPr lang="en-US"/>
        </a:p>
      </dgm:t>
    </dgm:pt>
    <dgm:pt modelId="{FFE95AB4-994B-401E-B019-588971BEB2EC}" type="sibTrans" cxnId="{0E65B14C-D652-4F7B-B81F-153601A88F14}">
      <dgm:prSet/>
      <dgm:spPr/>
      <dgm:t>
        <a:bodyPr/>
        <a:lstStyle/>
        <a:p>
          <a:endParaRPr lang="en-US"/>
        </a:p>
      </dgm:t>
    </dgm:pt>
    <dgm:pt modelId="{32972DC1-3440-47DE-8676-6BF9E5DF677F}">
      <dgm:prSet/>
      <dgm:spPr/>
      <dgm:t>
        <a:bodyPr/>
        <a:lstStyle/>
        <a:p>
          <a:r>
            <a:rPr lang="en-US"/>
            <a:t>… with the help of technology</a:t>
          </a:r>
        </a:p>
      </dgm:t>
    </dgm:pt>
    <dgm:pt modelId="{E1B5C6D1-125D-49CA-A71D-55EBE291DB36}" type="parTrans" cxnId="{524CE7B4-34CC-4CD8-8C67-5617FC98E312}">
      <dgm:prSet/>
      <dgm:spPr/>
      <dgm:t>
        <a:bodyPr/>
        <a:lstStyle/>
        <a:p>
          <a:endParaRPr lang="en-US"/>
        </a:p>
      </dgm:t>
    </dgm:pt>
    <dgm:pt modelId="{5BA97AE9-59D8-4102-BD2A-98156EA635DC}" type="sibTrans" cxnId="{524CE7B4-34CC-4CD8-8C67-5617FC98E312}">
      <dgm:prSet/>
      <dgm:spPr/>
      <dgm:t>
        <a:bodyPr/>
        <a:lstStyle/>
        <a:p>
          <a:endParaRPr lang="en-US"/>
        </a:p>
      </dgm:t>
    </dgm:pt>
    <dgm:pt modelId="{261DC579-506A-43B3-9CA0-4F1E0E36B577}" type="pres">
      <dgm:prSet presAssocID="{E9D2D7E5-A93B-48A3-B79E-3C8E90665954}" presName="linear" presStyleCnt="0">
        <dgm:presLayoutVars>
          <dgm:dir/>
          <dgm:animLvl val="lvl"/>
          <dgm:resizeHandles val="exact"/>
        </dgm:presLayoutVars>
      </dgm:prSet>
      <dgm:spPr/>
    </dgm:pt>
    <dgm:pt modelId="{F4DDCCD4-76F3-4481-B105-5AFADB5FF2DE}" type="pres">
      <dgm:prSet presAssocID="{635CC947-798A-43C9-B9A2-B1BD1294C9DC}" presName="parentLin" presStyleCnt="0"/>
      <dgm:spPr/>
    </dgm:pt>
    <dgm:pt modelId="{20841273-D099-4B60-A003-427CCDDF7865}" type="pres">
      <dgm:prSet presAssocID="{635CC947-798A-43C9-B9A2-B1BD1294C9DC}" presName="parentLeftMargin" presStyleLbl="node1" presStyleIdx="0" presStyleCnt="2"/>
      <dgm:spPr/>
    </dgm:pt>
    <dgm:pt modelId="{87289D55-2C39-455F-9CC5-5C9CB143214E}" type="pres">
      <dgm:prSet presAssocID="{635CC947-798A-43C9-B9A2-B1BD1294C9DC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0BF3166-1623-4894-8016-6E8A460BDAEC}" type="pres">
      <dgm:prSet presAssocID="{635CC947-798A-43C9-B9A2-B1BD1294C9DC}" presName="negativeSpace" presStyleCnt="0"/>
      <dgm:spPr/>
    </dgm:pt>
    <dgm:pt modelId="{A7553630-5F47-48F9-BA3C-D7FB0023E9FD}" type="pres">
      <dgm:prSet presAssocID="{635CC947-798A-43C9-B9A2-B1BD1294C9DC}" presName="childText" presStyleLbl="conFgAcc1" presStyleIdx="0" presStyleCnt="2">
        <dgm:presLayoutVars>
          <dgm:bulletEnabled val="1"/>
        </dgm:presLayoutVars>
      </dgm:prSet>
      <dgm:spPr/>
    </dgm:pt>
    <dgm:pt modelId="{D74B9A0F-2293-4414-A7CD-87700269C903}" type="pres">
      <dgm:prSet presAssocID="{3E6D446C-AB6E-4FEA-943E-8B590BA1EB2F}" presName="spaceBetweenRectangles" presStyleCnt="0"/>
      <dgm:spPr/>
    </dgm:pt>
    <dgm:pt modelId="{BAD05EA3-3D06-4D09-A06C-7F8CDC90DF76}" type="pres">
      <dgm:prSet presAssocID="{F108CB63-8F93-4FE9-8A38-4B2B24E64039}" presName="parentLin" presStyleCnt="0"/>
      <dgm:spPr/>
    </dgm:pt>
    <dgm:pt modelId="{70E5D327-D585-4B64-8ACB-08BC2DEA76BF}" type="pres">
      <dgm:prSet presAssocID="{F108CB63-8F93-4FE9-8A38-4B2B24E64039}" presName="parentLeftMargin" presStyleLbl="node1" presStyleIdx="0" presStyleCnt="2"/>
      <dgm:spPr/>
    </dgm:pt>
    <dgm:pt modelId="{76BA4201-00B5-4E89-B36F-42EF8B91940C}" type="pres">
      <dgm:prSet presAssocID="{F108CB63-8F93-4FE9-8A38-4B2B24E64039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D8F3C4EF-C9B5-4592-A484-328D470AC51C}" type="pres">
      <dgm:prSet presAssocID="{F108CB63-8F93-4FE9-8A38-4B2B24E64039}" presName="negativeSpace" presStyleCnt="0"/>
      <dgm:spPr/>
    </dgm:pt>
    <dgm:pt modelId="{90634CA6-8443-4967-B43B-9E9534CCB68E}" type="pres">
      <dgm:prSet presAssocID="{F108CB63-8F93-4FE9-8A38-4B2B24E64039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41D5DF40-66F8-47E2-A505-3B86EF36DB0D}" srcId="{635CC947-798A-43C9-B9A2-B1BD1294C9DC}" destId="{0D82580C-9663-4D05-93DA-39544E548BB3}" srcOrd="0" destOrd="0" parTransId="{99F0E485-57B6-4B1F-8144-D6E75B8B8C29}" sibTransId="{E77BA22D-F3EF-4C48-893D-2F84E0DA8863}"/>
    <dgm:cxn modelId="{6033A244-10D6-4AFF-8BC7-5D4B0CBE3AD7}" srcId="{E9D2D7E5-A93B-48A3-B79E-3C8E90665954}" destId="{635CC947-798A-43C9-B9A2-B1BD1294C9DC}" srcOrd="0" destOrd="0" parTransId="{40713623-4BD3-4F95-A093-8B0825E2A911}" sibTransId="{3E6D446C-AB6E-4FEA-943E-8B590BA1EB2F}"/>
    <dgm:cxn modelId="{0E65B14C-D652-4F7B-B81F-153601A88F14}" srcId="{F108CB63-8F93-4FE9-8A38-4B2B24E64039}" destId="{CB33C324-C7B3-49D3-A960-0C3B49E0851A}" srcOrd="0" destOrd="0" parTransId="{E0CD5026-0A85-4507-AA6B-112240D3A8FB}" sibTransId="{FFE95AB4-994B-401E-B019-588971BEB2EC}"/>
    <dgm:cxn modelId="{A7614E58-C1ED-4A45-8B04-465DF0F9DDB1}" type="presOf" srcId="{CB33C324-C7B3-49D3-A960-0C3B49E0851A}" destId="{90634CA6-8443-4967-B43B-9E9534CCB68E}" srcOrd="0" destOrd="0" presId="urn:microsoft.com/office/officeart/2005/8/layout/list1"/>
    <dgm:cxn modelId="{8D191A7F-0173-44C0-9796-9BDBAF96B11A}" type="presOf" srcId="{635CC947-798A-43C9-B9A2-B1BD1294C9DC}" destId="{87289D55-2C39-455F-9CC5-5C9CB143214E}" srcOrd="1" destOrd="0" presId="urn:microsoft.com/office/officeart/2005/8/layout/list1"/>
    <dgm:cxn modelId="{DC137A89-C6AF-4539-8A76-FA58B40AAB12}" type="presOf" srcId="{0D82580C-9663-4D05-93DA-39544E548BB3}" destId="{A7553630-5F47-48F9-BA3C-D7FB0023E9FD}" srcOrd="0" destOrd="0" presId="urn:microsoft.com/office/officeart/2005/8/layout/list1"/>
    <dgm:cxn modelId="{68F76196-37C2-497D-A6D6-1515A46C4A7E}" type="presOf" srcId="{E9D2D7E5-A93B-48A3-B79E-3C8E90665954}" destId="{261DC579-506A-43B3-9CA0-4F1E0E36B577}" srcOrd="0" destOrd="0" presId="urn:microsoft.com/office/officeart/2005/8/layout/list1"/>
    <dgm:cxn modelId="{524CE7B4-34CC-4CD8-8C67-5617FC98E312}" srcId="{F108CB63-8F93-4FE9-8A38-4B2B24E64039}" destId="{32972DC1-3440-47DE-8676-6BF9E5DF677F}" srcOrd="1" destOrd="0" parTransId="{E1B5C6D1-125D-49CA-A71D-55EBE291DB36}" sibTransId="{5BA97AE9-59D8-4102-BD2A-98156EA635DC}"/>
    <dgm:cxn modelId="{688644C7-E26C-45EE-9D20-7809D8A76B11}" type="presOf" srcId="{F108CB63-8F93-4FE9-8A38-4B2B24E64039}" destId="{70E5D327-D585-4B64-8ACB-08BC2DEA76BF}" srcOrd="0" destOrd="0" presId="urn:microsoft.com/office/officeart/2005/8/layout/list1"/>
    <dgm:cxn modelId="{02AFFADF-C11B-4BFD-8349-F08420A5A50B}" type="presOf" srcId="{635CC947-798A-43C9-B9A2-B1BD1294C9DC}" destId="{20841273-D099-4B60-A003-427CCDDF7865}" srcOrd="0" destOrd="0" presId="urn:microsoft.com/office/officeart/2005/8/layout/list1"/>
    <dgm:cxn modelId="{47FD82E7-6C02-4790-91F4-EA7B28B7D66A}" type="presOf" srcId="{F108CB63-8F93-4FE9-8A38-4B2B24E64039}" destId="{76BA4201-00B5-4E89-B36F-42EF8B91940C}" srcOrd="1" destOrd="0" presId="urn:microsoft.com/office/officeart/2005/8/layout/list1"/>
    <dgm:cxn modelId="{82BBFCEA-E42D-404E-B26C-A20A972CF1DA}" type="presOf" srcId="{32972DC1-3440-47DE-8676-6BF9E5DF677F}" destId="{90634CA6-8443-4967-B43B-9E9534CCB68E}" srcOrd="0" destOrd="1" presId="urn:microsoft.com/office/officeart/2005/8/layout/list1"/>
    <dgm:cxn modelId="{1A0276FF-DE98-4E07-8EAE-246D4D8EBB62}" srcId="{E9D2D7E5-A93B-48A3-B79E-3C8E90665954}" destId="{F108CB63-8F93-4FE9-8A38-4B2B24E64039}" srcOrd="1" destOrd="0" parTransId="{F9A8FB06-6C14-4363-A81D-7D90B828E672}" sibTransId="{8EE7C2DB-9C9D-4AB7-9E20-DDBC2859EB3A}"/>
    <dgm:cxn modelId="{83A74C20-DD22-4F7E-A1CD-0471CFC0F012}" type="presParOf" srcId="{261DC579-506A-43B3-9CA0-4F1E0E36B577}" destId="{F4DDCCD4-76F3-4481-B105-5AFADB5FF2DE}" srcOrd="0" destOrd="0" presId="urn:microsoft.com/office/officeart/2005/8/layout/list1"/>
    <dgm:cxn modelId="{2D70D4A0-0391-4326-A1EA-797F7FCD8276}" type="presParOf" srcId="{F4DDCCD4-76F3-4481-B105-5AFADB5FF2DE}" destId="{20841273-D099-4B60-A003-427CCDDF7865}" srcOrd="0" destOrd="0" presId="urn:microsoft.com/office/officeart/2005/8/layout/list1"/>
    <dgm:cxn modelId="{827F4D9F-D841-47F6-B615-C32B2932D959}" type="presParOf" srcId="{F4DDCCD4-76F3-4481-B105-5AFADB5FF2DE}" destId="{87289D55-2C39-455F-9CC5-5C9CB143214E}" srcOrd="1" destOrd="0" presId="urn:microsoft.com/office/officeart/2005/8/layout/list1"/>
    <dgm:cxn modelId="{B4A432AD-B2CF-4A8A-967D-893EE80F046E}" type="presParOf" srcId="{261DC579-506A-43B3-9CA0-4F1E0E36B577}" destId="{50BF3166-1623-4894-8016-6E8A460BDAEC}" srcOrd="1" destOrd="0" presId="urn:microsoft.com/office/officeart/2005/8/layout/list1"/>
    <dgm:cxn modelId="{2522AF86-12EB-4A8A-8705-EAC961CB9729}" type="presParOf" srcId="{261DC579-506A-43B3-9CA0-4F1E0E36B577}" destId="{A7553630-5F47-48F9-BA3C-D7FB0023E9FD}" srcOrd="2" destOrd="0" presId="urn:microsoft.com/office/officeart/2005/8/layout/list1"/>
    <dgm:cxn modelId="{96DFBEEA-8684-4668-BB5F-BFB8138CEBFB}" type="presParOf" srcId="{261DC579-506A-43B3-9CA0-4F1E0E36B577}" destId="{D74B9A0F-2293-4414-A7CD-87700269C903}" srcOrd="3" destOrd="0" presId="urn:microsoft.com/office/officeart/2005/8/layout/list1"/>
    <dgm:cxn modelId="{6A16916E-FA60-43B0-9BB4-60565E5E348F}" type="presParOf" srcId="{261DC579-506A-43B3-9CA0-4F1E0E36B577}" destId="{BAD05EA3-3D06-4D09-A06C-7F8CDC90DF76}" srcOrd="4" destOrd="0" presId="urn:microsoft.com/office/officeart/2005/8/layout/list1"/>
    <dgm:cxn modelId="{1BAC3171-7BF8-4F5E-BE16-C73E0F584199}" type="presParOf" srcId="{BAD05EA3-3D06-4D09-A06C-7F8CDC90DF76}" destId="{70E5D327-D585-4B64-8ACB-08BC2DEA76BF}" srcOrd="0" destOrd="0" presId="urn:microsoft.com/office/officeart/2005/8/layout/list1"/>
    <dgm:cxn modelId="{333910FD-55BB-4004-B3FE-A268F4B6CB46}" type="presParOf" srcId="{BAD05EA3-3D06-4D09-A06C-7F8CDC90DF76}" destId="{76BA4201-00B5-4E89-B36F-42EF8B91940C}" srcOrd="1" destOrd="0" presId="urn:microsoft.com/office/officeart/2005/8/layout/list1"/>
    <dgm:cxn modelId="{A2E48DC1-40BC-42C1-B0D4-D1EE174D1243}" type="presParOf" srcId="{261DC579-506A-43B3-9CA0-4F1E0E36B577}" destId="{D8F3C4EF-C9B5-4592-A484-328D470AC51C}" srcOrd="5" destOrd="0" presId="urn:microsoft.com/office/officeart/2005/8/layout/list1"/>
    <dgm:cxn modelId="{2CA98FF9-C340-4E19-8917-91E4E331F0F6}" type="presParOf" srcId="{261DC579-506A-43B3-9CA0-4F1E0E36B577}" destId="{90634CA6-8443-4967-B43B-9E9534CCB68E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5986F0D-80F3-44EF-B7F8-648B4CF7F1ED}" type="doc">
      <dgm:prSet loTypeId="urn:microsoft.com/office/officeart/2005/8/layout/vList2" loCatId="Inbo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8CDC8E0-6C77-45E9-8DAC-97F195301343}">
      <dgm:prSet/>
      <dgm:spPr/>
      <dgm:t>
        <a:bodyPr/>
        <a:lstStyle/>
        <a:p>
          <a:pPr algn="ctr"/>
          <a:r>
            <a:rPr lang="en-US" dirty="0"/>
            <a:t>Reports / Visualization</a:t>
          </a:r>
        </a:p>
      </dgm:t>
    </dgm:pt>
    <dgm:pt modelId="{C44885EA-819A-4547-AB55-34566BE3F577}" type="parTrans" cxnId="{B31CF825-E4E0-44CB-9DE3-0F2DE19548AE}">
      <dgm:prSet/>
      <dgm:spPr/>
      <dgm:t>
        <a:bodyPr/>
        <a:lstStyle/>
        <a:p>
          <a:endParaRPr lang="en-US"/>
        </a:p>
      </dgm:t>
    </dgm:pt>
    <dgm:pt modelId="{D54DFB4D-6013-49E3-B4E5-7148E027D509}" type="sibTrans" cxnId="{B31CF825-E4E0-44CB-9DE3-0F2DE19548AE}">
      <dgm:prSet/>
      <dgm:spPr/>
      <dgm:t>
        <a:bodyPr/>
        <a:lstStyle/>
        <a:p>
          <a:endParaRPr lang="en-US"/>
        </a:p>
      </dgm:t>
    </dgm:pt>
    <dgm:pt modelId="{5D265A2C-14B2-4BED-A470-8033775B21BA}">
      <dgm:prSet/>
      <dgm:spPr/>
      <dgm:t>
        <a:bodyPr/>
        <a:lstStyle/>
        <a:p>
          <a:pPr algn="ctr"/>
          <a:r>
            <a:rPr lang="en-US" dirty="0"/>
            <a:t>Predictive models / Machine Learning</a:t>
          </a:r>
        </a:p>
      </dgm:t>
    </dgm:pt>
    <dgm:pt modelId="{A7E1EC89-E6C9-44D6-9DA8-4A58CD972724}" type="parTrans" cxnId="{EF8082F6-074F-4B55-BEBF-5703189FF679}">
      <dgm:prSet/>
      <dgm:spPr/>
      <dgm:t>
        <a:bodyPr/>
        <a:lstStyle/>
        <a:p>
          <a:endParaRPr lang="en-US"/>
        </a:p>
      </dgm:t>
    </dgm:pt>
    <dgm:pt modelId="{70BC6F8C-5AC3-4FC6-8AA9-D70B8B716116}" type="sibTrans" cxnId="{EF8082F6-074F-4B55-BEBF-5703189FF679}">
      <dgm:prSet/>
      <dgm:spPr/>
      <dgm:t>
        <a:bodyPr/>
        <a:lstStyle/>
        <a:p>
          <a:endParaRPr lang="en-US"/>
        </a:p>
      </dgm:t>
    </dgm:pt>
    <dgm:pt modelId="{03F1F4A2-26B5-4AE6-AEB2-2EAABDCC8630}">
      <dgm:prSet/>
      <dgm:spPr/>
      <dgm:t>
        <a:bodyPr/>
        <a:lstStyle/>
        <a:p>
          <a:pPr algn="ctr"/>
          <a:r>
            <a:rPr lang="en-US" dirty="0"/>
            <a:t>Automated decision making / Artificial Intelligence</a:t>
          </a:r>
        </a:p>
      </dgm:t>
    </dgm:pt>
    <dgm:pt modelId="{58E44F26-4DB0-4F7B-8312-07185CF02C38}" type="parTrans" cxnId="{D97BD410-EA35-4219-8F7D-7C1E81EC0910}">
      <dgm:prSet/>
      <dgm:spPr/>
      <dgm:t>
        <a:bodyPr/>
        <a:lstStyle/>
        <a:p>
          <a:endParaRPr lang="en-US"/>
        </a:p>
      </dgm:t>
    </dgm:pt>
    <dgm:pt modelId="{370DE5A8-00A7-41BD-A78E-9D67FB6B1310}" type="sibTrans" cxnId="{D97BD410-EA35-4219-8F7D-7C1E81EC0910}">
      <dgm:prSet/>
      <dgm:spPr/>
      <dgm:t>
        <a:bodyPr/>
        <a:lstStyle/>
        <a:p>
          <a:endParaRPr lang="en-US"/>
        </a:p>
      </dgm:t>
    </dgm:pt>
    <dgm:pt modelId="{F4EAF332-625F-4424-B259-6DE5B3A57945}" type="pres">
      <dgm:prSet presAssocID="{E5986F0D-80F3-44EF-B7F8-648B4CF7F1ED}" presName="linear" presStyleCnt="0">
        <dgm:presLayoutVars>
          <dgm:animLvl val="lvl"/>
          <dgm:resizeHandles val="exact"/>
        </dgm:presLayoutVars>
      </dgm:prSet>
      <dgm:spPr/>
    </dgm:pt>
    <dgm:pt modelId="{091BC92F-0DE6-401E-9CE4-49367B5C5AFE}" type="pres">
      <dgm:prSet presAssocID="{F8CDC8E0-6C77-45E9-8DAC-97F19530134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92D900B-668E-4AB8-9FEA-38B87AB64B78}" type="pres">
      <dgm:prSet presAssocID="{D54DFB4D-6013-49E3-B4E5-7148E027D509}" presName="spacer" presStyleCnt="0"/>
      <dgm:spPr/>
    </dgm:pt>
    <dgm:pt modelId="{7420BE87-5B5D-40D5-982B-AB0CD7C9E472}" type="pres">
      <dgm:prSet presAssocID="{5D265A2C-14B2-4BED-A470-8033775B21B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B3CFDA3-8AAD-4E47-B26B-694CE48DB895}" type="pres">
      <dgm:prSet presAssocID="{70BC6F8C-5AC3-4FC6-8AA9-D70B8B716116}" presName="spacer" presStyleCnt="0"/>
      <dgm:spPr/>
    </dgm:pt>
    <dgm:pt modelId="{26DB7390-16EB-48B1-BE40-60A84A5B7915}" type="pres">
      <dgm:prSet presAssocID="{03F1F4A2-26B5-4AE6-AEB2-2EAABDCC863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D97BD410-EA35-4219-8F7D-7C1E81EC0910}" srcId="{E5986F0D-80F3-44EF-B7F8-648B4CF7F1ED}" destId="{03F1F4A2-26B5-4AE6-AEB2-2EAABDCC8630}" srcOrd="2" destOrd="0" parTransId="{58E44F26-4DB0-4F7B-8312-07185CF02C38}" sibTransId="{370DE5A8-00A7-41BD-A78E-9D67FB6B1310}"/>
    <dgm:cxn modelId="{B31CF825-E4E0-44CB-9DE3-0F2DE19548AE}" srcId="{E5986F0D-80F3-44EF-B7F8-648B4CF7F1ED}" destId="{F8CDC8E0-6C77-45E9-8DAC-97F195301343}" srcOrd="0" destOrd="0" parTransId="{C44885EA-819A-4547-AB55-34566BE3F577}" sibTransId="{D54DFB4D-6013-49E3-B4E5-7148E027D509}"/>
    <dgm:cxn modelId="{BC4DBA85-29CF-467C-8F18-B3D7C4577822}" type="presOf" srcId="{F8CDC8E0-6C77-45E9-8DAC-97F195301343}" destId="{091BC92F-0DE6-401E-9CE4-49367B5C5AFE}" srcOrd="0" destOrd="0" presId="urn:microsoft.com/office/officeart/2005/8/layout/vList2"/>
    <dgm:cxn modelId="{079D869A-26DC-4377-8CEB-A43A54E31B0D}" type="presOf" srcId="{03F1F4A2-26B5-4AE6-AEB2-2EAABDCC8630}" destId="{26DB7390-16EB-48B1-BE40-60A84A5B7915}" srcOrd="0" destOrd="0" presId="urn:microsoft.com/office/officeart/2005/8/layout/vList2"/>
    <dgm:cxn modelId="{A563F9A4-2309-49ED-A3B0-4136E9D365F5}" type="presOf" srcId="{E5986F0D-80F3-44EF-B7F8-648B4CF7F1ED}" destId="{F4EAF332-625F-4424-B259-6DE5B3A57945}" srcOrd="0" destOrd="0" presId="urn:microsoft.com/office/officeart/2005/8/layout/vList2"/>
    <dgm:cxn modelId="{39610BB1-5E5E-4D6B-91B8-BBF3EABD1D7D}" type="presOf" srcId="{5D265A2C-14B2-4BED-A470-8033775B21BA}" destId="{7420BE87-5B5D-40D5-982B-AB0CD7C9E472}" srcOrd="0" destOrd="0" presId="urn:microsoft.com/office/officeart/2005/8/layout/vList2"/>
    <dgm:cxn modelId="{EF8082F6-074F-4B55-BEBF-5703189FF679}" srcId="{E5986F0D-80F3-44EF-B7F8-648B4CF7F1ED}" destId="{5D265A2C-14B2-4BED-A470-8033775B21BA}" srcOrd="1" destOrd="0" parTransId="{A7E1EC89-E6C9-44D6-9DA8-4A58CD972724}" sibTransId="{70BC6F8C-5AC3-4FC6-8AA9-D70B8B716116}"/>
    <dgm:cxn modelId="{D80BCA1A-5B76-4FEC-B1E2-01F2986020CF}" type="presParOf" srcId="{F4EAF332-625F-4424-B259-6DE5B3A57945}" destId="{091BC92F-0DE6-401E-9CE4-49367B5C5AFE}" srcOrd="0" destOrd="0" presId="urn:microsoft.com/office/officeart/2005/8/layout/vList2"/>
    <dgm:cxn modelId="{4D0E8910-74AC-4999-9B22-10F8E5DF14CD}" type="presParOf" srcId="{F4EAF332-625F-4424-B259-6DE5B3A57945}" destId="{C92D900B-668E-4AB8-9FEA-38B87AB64B78}" srcOrd="1" destOrd="0" presId="urn:microsoft.com/office/officeart/2005/8/layout/vList2"/>
    <dgm:cxn modelId="{12C1DFC4-457A-47F6-9CE6-C1C03C277729}" type="presParOf" srcId="{F4EAF332-625F-4424-B259-6DE5B3A57945}" destId="{7420BE87-5B5D-40D5-982B-AB0CD7C9E472}" srcOrd="2" destOrd="0" presId="urn:microsoft.com/office/officeart/2005/8/layout/vList2"/>
    <dgm:cxn modelId="{83C28E67-4E4C-44BF-8262-8F97CED46EAB}" type="presParOf" srcId="{F4EAF332-625F-4424-B259-6DE5B3A57945}" destId="{2B3CFDA3-8AAD-4E47-B26B-694CE48DB895}" srcOrd="3" destOrd="0" presId="urn:microsoft.com/office/officeart/2005/8/layout/vList2"/>
    <dgm:cxn modelId="{761135A7-E9DB-422F-9374-4A5DF36BE31B}" type="presParOf" srcId="{F4EAF332-625F-4424-B259-6DE5B3A57945}" destId="{26DB7390-16EB-48B1-BE40-60A84A5B7915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7050219-2C0C-4FE7-9D12-2D388B3814D6}" type="doc">
      <dgm:prSet loTypeId="urn:microsoft.com/office/officeart/2005/8/layout/vList5" loCatId="Inbox" qsTypeId="urn:microsoft.com/office/officeart/2005/8/quickstyle/simple5" qsCatId="simple" csTypeId="urn:microsoft.com/office/officeart/2005/8/colors/accent4_3" csCatId="accent4" phldr="1"/>
      <dgm:spPr/>
      <dgm:t>
        <a:bodyPr/>
        <a:lstStyle/>
        <a:p>
          <a:endParaRPr lang="en-US"/>
        </a:p>
      </dgm:t>
    </dgm:pt>
    <dgm:pt modelId="{C1CA86FD-1E5A-437D-B55F-4040807303DB}">
      <dgm:prSet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sz="3800" dirty="0"/>
            <a:t>Data Science </a:t>
          </a:r>
          <a:r>
            <a:rPr lang="en-US" sz="2400" dirty="0"/>
            <a:t>applied statistics</a:t>
          </a:r>
          <a:endParaRPr lang="en-US" sz="3800" dirty="0"/>
        </a:p>
      </dgm:t>
    </dgm:pt>
    <dgm:pt modelId="{903766D2-BF42-4946-9924-119DD84A5F51}" type="parTrans" cxnId="{3B0B39AA-BF53-4F25-AF70-7A55D76BF769}">
      <dgm:prSet/>
      <dgm:spPr/>
      <dgm:t>
        <a:bodyPr/>
        <a:lstStyle/>
        <a:p>
          <a:endParaRPr lang="en-US"/>
        </a:p>
      </dgm:t>
    </dgm:pt>
    <dgm:pt modelId="{A2A6BF36-3B53-41D5-B162-D7AE5C1D5FD1}" type="sibTrans" cxnId="{3B0B39AA-BF53-4F25-AF70-7A55D76BF769}">
      <dgm:prSet/>
      <dgm:spPr/>
      <dgm:t>
        <a:bodyPr/>
        <a:lstStyle/>
        <a:p>
          <a:endParaRPr lang="en-US"/>
        </a:p>
      </dgm:t>
    </dgm:pt>
    <dgm:pt modelId="{8F75BE59-2783-4943-ACD5-31CCB2BCFF8C}">
      <dgm:prSet custT="1"/>
      <dgm:spPr/>
      <dgm:t>
        <a:bodyPr/>
        <a:lstStyle/>
        <a:p>
          <a:r>
            <a:rPr lang="en-US" sz="2000" dirty="0"/>
            <a:t>What is it? Answering questions and making decisions using math and data</a:t>
          </a:r>
        </a:p>
      </dgm:t>
    </dgm:pt>
    <dgm:pt modelId="{B74384C4-1281-43C0-B99E-8881552E43B9}" type="parTrans" cxnId="{4FE4AF34-D3A7-4793-97DB-1024B4D90E36}">
      <dgm:prSet/>
      <dgm:spPr/>
      <dgm:t>
        <a:bodyPr/>
        <a:lstStyle/>
        <a:p>
          <a:endParaRPr lang="en-US"/>
        </a:p>
      </dgm:t>
    </dgm:pt>
    <dgm:pt modelId="{EFDBD29F-0FFB-487C-BB8A-9A242E09C747}" type="sibTrans" cxnId="{4FE4AF34-D3A7-4793-97DB-1024B4D90E36}">
      <dgm:prSet/>
      <dgm:spPr/>
      <dgm:t>
        <a:bodyPr/>
        <a:lstStyle/>
        <a:p>
          <a:endParaRPr lang="en-US"/>
        </a:p>
      </dgm:t>
    </dgm:pt>
    <dgm:pt modelId="{4F69648B-D3DA-4E31-B9A8-0FC39BDB59C0}">
      <dgm:prSet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sz="2800" dirty="0"/>
            <a:t>Big Data</a:t>
          </a:r>
          <a:br>
            <a:rPr lang="en-US" sz="3200" dirty="0"/>
          </a:br>
          <a:r>
            <a:rPr lang="en-US" sz="2800" dirty="0" err="1"/>
            <a:t>Data</a:t>
          </a:r>
          <a:r>
            <a:rPr lang="en-US" sz="2800" dirty="0"/>
            <a:t> Engineering</a:t>
          </a:r>
          <a:br>
            <a:rPr lang="en-US" sz="3800" dirty="0"/>
          </a:br>
          <a:r>
            <a:rPr lang="en-US" sz="2400" dirty="0"/>
            <a:t>engineering at scale</a:t>
          </a:r>
        </a:p>
      </dgm:t>
    </dgm:pt>
    <dgm:pt modelId="{CE7DFA8F-5C2A-4ABB-A2B2-EBDE5F9D77EF}" type="parTrans" cxnId="{1F08271C-DE54-4F97-BB82-44C1F8C56AA7}">
      <dgm:prSet/>
      <dgm:spPr/>
      <dgm:t>
        <a:bodyPr/>
        <a:lstStyle/>
        <a:p>
          <a:endParaRPr lang="en-US"/>
        </a:p>
      </dgm:t>
    </dgm:pt>
    <dgm:pt modelId="{135CD0A1-99E6-4D1B-B68B-2E44455B07DE}" type="sibTrans" cxnId="{1F08271C-DE54-4F97-BB82-44C1F8C56AA7}">
      <dgm:prSet/>
      <dgm:spPr/>
      <dgm:t>
        <a:bodyPr/>
        <a:lstStyle/>
        <a:p>
          <a:endParaRPr lang="en-US"/>
        </a:p>
      </dgm:t>
    </dgm:pt>
    <dgm:pt modelId="{06D00F0C-5E52-4579-9E6F-7852A95C4E4B}">
      <dgm:prSet custT="1"/>
      <dgm:spPr/>
      <dgm:t>
        <a:bodyPr/>
        <a:lstStyle/>
        <a:p>
          <a:r>
            <a:rPr lang="en-US" sz="2000" dirty="0"/>
            <a:t>What is it? Designing scalable computer systems </a:t>
          </a:r>
          <a:br>
            <a:rPr lang="en-US" sz="2000" dirty="0"/>
          </a:br>
          <a:r>
            <a:rPr lang="en-US" sz="2000" dirty="0"/>
            <a:t>to handle massive storage + computation</a:t>
          </a:r>
        </a:p>
      </dgm:t>
    </dgm:pt>
    <dgm:pt modelId="{FA440A69-FD2A-4C5D-93C7-CEFEF7B55B0F}" type="parTrans" cxnId="{97F4D009-DD6F-4370-AB29-7BE6C4437A2F}">
      <dgm:prSet/>
      <dgm:spPr/>
      <dgm:t>
        <a:bodyPr/>
        <a:lstStyle/>
        <a:p>
          <a:endParaRPr lang="en-US"/>
        </a:p>
      </dgm:t>
    </dgm:pt>
    <dgm:pt modelId="{84132FBA-4F7D-465F-B099-D840F1D3023D}" type="sibTrans" cxnId="{97F4D009-DD6F-4370-AB29-7BE6C4437A2F}">
      <dgm:prSet/>
      <dgm:spPr/>
      <dgm:t>
        <a:bodyPr/>
        <a:lstStyle/>
        <a:p>
          <a:endParaRPr lang="en-US"/>
        </a:p>
      </dgm:t>
    </dgm:pt>
    <dgm:pt modelId="{4D5F7191-DD2C-4CD1-A35F-DD1520D45FE6}">
      <dgm:prSet custT="1"/>
      <dgm:spPr/>
      <dgm:t>
        <a:bodyPr/>
        <a:lstStyle/>
        <a:p>
          <a:r>
            <a:rPr lang="en-US" sz="2000" dirty="0"/>
            <a:t>Classes: Operating Systems, Databases, </a:t>
          </a:r>
          <a:br>
            <a:rPr lang="en-US" sz="2000" dirty="0"/>
          </a:br>
          <a:r>
            <a:rPr lang="en-US" sz="2000" dirty="0"/>
            <a:t>Distributed Computing, Big Data</a:t>
          </a:r>
        </a:p>
      </dgm:t>
    </dgm:pt>
    <dgm:pt modelId="{EB2F788B-3D55-4256-985E-3D2FB794AA20}" type="parTrans" cxnId="{7378DFCA-3C6A-4DB2-91D3-FA6ED6D47FE1}">
      <dgm:prSet/>
      <dgm:spPr/>
      <dgm:t>
        <a:bodyPr/>
        <a:lstStyle/>
        <a:p>
          <a:endParaRPr lang="en-US"/>
        </a:p>
      </dgm:t>
    </dgm:pt>
    <dgm:pt modelId="{2C586A9A-4EAF-465D-834E-AB73F09C7945}" type="sibTrans" cxnId="{7378DFCA-3C6A-4DB2-91D3-FA6ED6D47FE1}">
      <dgm:prSet/>
      <dgm:spPr/>
      <dgm:t>
        <a:bodyPr/>
        <a:lstStyle/>
        <a:p>
          <a:endParaRPr lang="en-US"/>
        </a:p>
      </dgm:t>
    </dgm:pt>
    <dgm:pt modelId="{95A3B92E-FB66-4546-8C33-76303C188718}">
      <dgm:prSet custT="1"/>
      <dgm:spPr/>
      <dgm:t>
        <a:bodyPr/>
        <a:lstStyle/>
        <a:p>
          <a:r>
            <a:rPr lang="en-US" sz="2000" dirty="0"/>
            <a:t>Classes: Statistics, Calculus, </a:t>
          </a:r>
          <a:br>
            <a:rPr lang="en-US" sz="2000" dirty="0"/>
          </a:br>
          <a:r>
            <a:rPr lang="en-US" sz="2000" dirty="0"/>
            <a:t>Machine Learning, Artificial Intelligence</a:t>
          </a:r>
        </a:p>
      </dgm:t>
    </dgm:pt>
    <dgm:pt modelId="{E722C485-AA17-4C15-BCAB-822C9614604F}" type="parTrans" cxnId="{11FB6AB7-C450-44E3-9451-55EBFFF81FA1}">
      <dgm:prSet/>
      <dgm:spPr/>
      <dgm:t>
        <a:bodyPr/>
        <a:lstStyle/>
        <a:p>
          <a:endParaRPr lang="en-US"/>
        </a:p>
      </dgm:t>
    </dgm:pt>
    <dgm:pt modelId="{A69E1F69-4AF5-46C7-863D-D649F49971A7}" type="sibTrans" cxnId="{11FB6AB7-C450-44E3-9451-55EBFFF81FA1}">
      <dgm:prSet/>
      <dgm:spPr/>
      <dgm:t>
        <a:bodyPr/>
        <a:lstStyle/>
        <a:p>
          <a:endParaRPr lang="en-US"/>
        </a:p>
      </dgm:t>
    </dgm:pt>
    <dgm:pt modelId="{EE7D4D77-8D74-4125-AF98-929BDB16A169}" type="pres">
      <dgm:prSet presAssocID="{D7050219-2C0C-4FE7-9D12-2D388B3814D6}" presName="Name0" presStyleCnt="0">
        <dgm:presLayoutVars>
          <dgm:dir/>
          <dgm:animLvl val="lvl"/>
          <dgm:resizeHandles val="exact"/>
        </dgm:presLayoutVars>
      </dgm:prSet>
      <dgm:spPr/>
    </dgm:pt>
    <dgm:pt modelId="{3775F8F6-D713-46AB-BD1B-E96CBEBB745D}" type="pres">
      <dgm:prSet presAssocID="{C1CA86FD-1E5A-437D-B55F-4040807303DB}" presName="linNode" presStyleCnt="0"/>
      <dgm:spPr/>
    </dgm:pt>
    <dgm:pt modelId="{38DA3A81-BA9A-46A6-8FC4-60E1EE6EFF77}" type="pres">
      <dgm:prSet presAssocID="{C1CA86FD-1E5A-437D-B55F-4040807303DB}" presName="parentText" presStyleLbl="node1" presStyleIdx="0" presStyleCnt="2" custScaleX="91820">
        <dgm:presLayoutVars>
          <dgm:chMax val="1"/>
          <dgm:bulletEnabled val="1"/>
        </dgm:presLayoutVars>
      </dgm:prSet>
      <dgm:spPr/>
    </dgm:pt>
    <dgm:pt modelId="{C1E71DC2-F66E-434D-8573-D1EF8D4986B1}" type="pres">
      <dgm:prSet presAssocID="{C1CA86FD-1E5A-437D-B55F-4040807303DB}" presName="descendantText" presStyleLbl="alignAccFollowNode1" presStyleIdx="0" presStyleCnt="2" custScaleX="109960">
        <dgm:presLayoutVars>
          <dgm:bulletEnabled val="1"/>
        </dgm:presLayoutVars>
      </dgm:prSet>
      <dgm:spPr/>
    </dgm:pt>
    <dgm:pt modelId="{3F5F897A-3B25-493E-8674-537A0155A4EE}" type="pres">
      <dgm:prSet presAssocID="{A2A6BF36-3B53-41D5-B162-D7AE5C1D5FD1}" presName="sp" presStyleCnt="0"/>
      <dgm:spPr/>
    </dgm:pt>
    <dgm:pt modelId="{B7EDDE08-FAA5-4C08-954F-78298919A390}" type="pres">
      <dgm:prSet presAssocID="{4F69648B-D3DA-4E31-B9A8-0FC39BDB59C0}" presName="linNode" presStyleCnt="0"/>
      <dgm:spPr/>
    </dgm:pt>
    <dgm:pt modelId="{E1FECEF0-B0F1-4D8F-8707-2D8E72B61E39}" type="pres">
      <dgm:prSet presAssocID="{4F69648B-D3DA-4E31-B9A8-0FC39BDB59C0}" presName="parentText" presStyleLbl="node1" presStyleIdx="1" presStyleCnt="2" custScaleX="104106">
        <dgm:presLayoutVars>
          <dgm:chMax val="1"/>
          <dgm:bulletEnabled val="1"/>
        </dgm:presLayoutVars>
      </dgm:prSet>
      <dgm:spPr/>
    </dgm:pt>
    <dgm:pt modelId="{9A65F785-5F18-42CA-972A-F63DD01CD69A}" type="pres">
      <dgm:prSet presAssocID="{4F69648B-D3DA-4E31-B9A8-0FC39BDB59C0}" presName="descendantText" presStyleLbl="alignAccFollowNode1" presStyleIdx="1" presStyleCnt="2" custScaleX="125525">
        <dgm:presLayoutVars>
          <dgm:bulletEnabled val="1"/>
        </dgm:presLayoutVars>
      </dgm:prSet>
      <dgm:spPr/>
    </dgm:pt>
  </dgm:ptLst>
  <dgm:cxnLst>
    <dgm:cxn modelId="{97F4D009-DD6F-4370-AB29-7BE6C4437A2F}" srcId="{4F69648B-D3DA-4E31-B9A8-0FC39BDB59C0}" destId="{06D00F0C-5E52-4579-9E6F-7852A95C4E4B}" srcOrd="0" destOrd="0" parTransId="{FA440A69-FD2A-4C5D-93C7-CEFEF7B55B0F}" sibTransId="{84132FBA-4F7D-465F-B099-D840F1D3023D}"/>
    <dgm:cxn modelId="{1F08271C-DE54-4F97-BB82-44C1F8C56AA7}" srcId="{D7050219-2C0C-4FE7-9D12-2D388B3814D6}" destId="{4F69648B-D3DA-4E31-B9A8-0FC39BDB59C0}" srcOrd="1" destOrd="0" parTransId="{CE7DFA8F-5C2A-4ABB-A2B2-EBDE5F9D77EF}" sibTransId="{135CD0A1-99E6-4D1B-B68B-2E44455B07DE}"/>
    <dgm:cxn modelId="{4FE4AF34-D3A7-4793-97DB-1024B4D90E36}" srcId="{C1CA86FD-1E5A-437D-B55F-4040807303DB}" destId="{8F75BE59-2783-4943-ACD5-31CCB2BCFF8C}" srcOrd="0" destOrd="0" parTransId="{B74384C4-1281-43C0-B99E-8881552E43B9}" sibTransId="{EFDBD29F-0FFB-487C-BB8A-9A242E09C747}"/>
    <dgm:cxn modelId="{81D83C49-E3FD-4794-AB62-3E76E4E82999}" type="presOf" srcId="{8F75BE59-2783-4943-ACD5-31CCB2BCFF8C}" destId="{C1E71DC2-F66E-434D-8573-D1EF8D4986B1}" srcOrd="0" destOrd="0" presId="urn:microsoft.com/office/officeart/2005/8/layout/vList5"/>
    <dgm:cxn modelId="{ACCCC580-DF5F-4115-BE03-AAB590BC075C}" type="presOf" srcId="{95A3B92E-FB66-4546-8C33-76303C188718}" destId="{C1E71DC2-F66E-434D-8573-D1EF8D4986B1}" srcOrd="0" destOrd="1" presId="urn:microsoft.com/office/officeart/2005/8/layout/vList5"/>
    <dgm:cxn modelId="{3BAA818B-4A7B-4960-9B7F-28D9F38A3633}" type="presOf" srcId="{C1CA86FD-1E5A-437D-B55F-4040807303DB}" destId="{38DA3A81-BA9A-46A6-8FC4-60E1EE6EFF77}" srcOrd="0" destOrd="0" presId="urn:microsoft.com/office/officeart/2005/8/layout/vList5"/>
    <dgm:cxn modelId="{F42F9F91-6542-4843-9315-D80CA9929AD4}" type="presOf" srcId="{D7050219-2C0C-4FE7-9D12-2D388B3814D6}" destId="{EE7D4D77-8D74-4125-AF98-929BDB16A169}" srcOrd="0" destOrd="0" presId="urn:microsoft.com/office/officeart/2005/8/layout/vList5"/>
    <dgm:cxn modelId="{3B0B39AA-BF53-4F25-AF70-7A55D76BF769}" srcId="{D7050219-2C0C-4FE7-9D12-2D388B3814D6}" destId="{C1CA86FD-1E5A-437D-B55F-4040807303DB}" srcOrd="0" destOrd="0" parTransId="{903766D2-BF42-4946-9924-119DD84A5F51}" sibTransId="{A2A6BF36-3B53-41D5-B162-D7AE5C1D5FD1}"/>
    <dgm:cxn modelId="{04BD86AB-F1B7-42CA-BAA1-C367ADCF8CF9}" type="presOf" srcId="{4D5F7191-DD2C-4CD1-A35F-DD1520D45FE6}" destId="{9A65F785-5F18-42CA-972A-F63DD01CD69A}" srcOrd="0" destOrd="1" presId="urn:microsoft.com/office/officeart/2005/8/layout/vList5"/>
    <dgm:cxn modelId="{11FB6AB7-C450-44E3-9451-55EBFFF81FA1}" srcId="{C1CA86FD-1E5A-437D-B55F-4040807303DB}" destId="{95A3B92E-FB66-4546-8C33-76303C188718}" srcOrd="1" destOrd="0" parTransId="{E722C485-AA17-4C15-BCAB-822C9614604F}" sibTransId="{A69E1F69-4AF5-46C7-863D-D649F49971A7}"/>
    <dgm:cxn modelId="{7378DFCA-3C6A-4DB2-91D3-FA6ED6D47FE1}" srcId="{4F69648B-D3DA-4E31-B9A8-0FC39BDB59C0}" destId="{4D5F7191-DD2C-4CD1-A35F-DD1520D45FE6}" srcOrd="1" destOrd="0" parTransId="{EB2F788B-3D55-4256-985E-3D2FB794AA20}" sibTransId="{2C586A9A-4EAF-465D-834E-AB73F09C7945}"/>
    <dgm:cxn modelId="{56544BEE-F88F-45F9-A755-F56DBAE20FC9}" type="presOf" srcId="{06D00F0C-5E52-4579-9E6F-7852A95C4E4B}" destId="{9A65F785-5F18-42CA-972A-F63DD01CD69A}" srcOrd="0" destOrd="0" presId="urn:microsoft.com/office/officeart/2005/8/layout/vList5"/>
    <dgm:cxn modelId="{8F4AA7F8-936A-4631-885F-1B8E7BF69CB0}" type="presOf" srcId="{4F69648B-D3DA-4E31-B9A8-0FC39BDB59C0}" destId="{E1FECEF0-B0F1-4D8F-8707-2D8E72B61E39}" srcOrd="0" destOrd="0" presId="urn:microsoft.com/office/officeart/2005/8/layout/vList5"/>
    <dgm:cxn modelId="{37F8A1B7-C6BE-40E5-AF9E-414D4A50CC78}" type="presParOf" srcId="{EE7D4D77-8D74-4125-AF98-929BDB16A169}" destId="{3775F8F6-D713-46AB-BD1B-E96CBEBB745D}" srcOrd="0" destOrd="0" presId="urn:microsoft.com/office/officeart/2005/8/layout/vList5"/>
    <dgm:cxn modelId="{0CDE4398-717E-432E-A719-11254A192AE4}" type="presParOf" srcId="{3775F8F6-D713-46AB-BD1B-E96CBEBB745D}" destId="{38DA3A81-BA9A-46A6-8FC4-60E1EE6EFF77}" srcOrd="0" destOrd="0" presId="urn:microsoft.com/office/officeart/2005/8/layout/vList5"/>
    <dgm:cxn modelId="{5E9FB0A8-9FB3-4DF8-A4D1-E1D2E3EE2711}" type="presParOf" srcId="{3775F8F6-D713-46AB-BD1B-E96CBEBB745D}" destId="{C1E71DC2-F66E-434D-8573-D1EF8D4986B1}" srcOrd="1" destOrd="0" presId="urn:microsoft.com/office/officeart/2005/8/layout/vList5"/>
    <dgm:cxn modelId="{5C94F3F4-C9B5-4DD3-BC13-F69A16CA9AC2}" type="presParOf" srcId="{EE7D4D77-8D74-4125-AF98-929BDB16A169}" destId="{3F5F897A-3B25-493E-8674-537A0155A4EE}" srcOrd="1" destOrd="0" presId="urn:microsoft.com/office/officeart/2005/8/layout/vList5"/>
    <dgm:cxn modelId="{6D6CDC3D-DA85-48C4-8A5D-A9573735A118}" type="presParOf" srcId="{EE7D4D77-8D74-4125-AF98-929BDB16A169}" destId="{B7EDDE08-FAA5-4C08-954F-78298919A390}" srcOrd="2" destOrd="0" presId="urn:microsoft.com/office/officeart/2005/8/layout/vList5"/>
    <dgm:cxn modelId="{490946FC-D648-4281-A53C-AA5BC88EB9F1}" type="presParOf" srcId="{B7EDDE08-FAA5-4C08-954F-78298919A390}" destId="{E1FECEF0-B0F1-4D8F-8707-2D8E72B61E39}" srcOrd="0" destOrd="0" presId="urn:microsoft.com/office/officeart/2005/8/layout/vList5"/>
    <dgm:cxn modelId="{8D2D3C80-DEDA-4E61-BAB6-F7413901308B}" type="presParOf" srcId="{B7EDDE08-FAA5-4C08-954F-78298919A390}" destId="{9A65F785-5F18-42CA-972A-F63DD01CD69A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553630-5F47-48F9-BA3C-D7FB0023E9FD}">
      <dsp:nvSpPr>
        <dsp:cNvPr id="0" name=""/>
        <dsp:cNvSpPr/>
      </dsp:nvSpPr>
      <dsp:spPr>
        <a:xfrm>
          <a:off x="0" y="389070"/>
          <a:ext cx="10553700" cy="1020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9084" tIns="499872" rIns="819084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Hypothesize </a:t>
          </a:r>
          <a:r>
            <a:rPr lang="en-US" sz="2400" kern="1200" dirty="0">
              <a:sym typeface="Wingdings" panose="05000000000000000000" pitchFamily="2" charset="2"/>
            </a:rPr>
            <a:t> </a:t>
          </a:r>
          <a:r>
            <a:rPr lang="en-US" sz="2400" kern="1200" dirty="0"/>
            <a:t>Experiment </a:t>
          </a:r>
          <a:r>
            <a:rPr lang="en-US" sz="2400" kern="1200" dirty="0">
              <a:sym typeface="Wingdings" panose="05000000000000000000" pitchFamily="2" charset="2"/>
            </a:rPr>
            <a:t> </a:t>
          </a:r>
          <a:r>
            <a:rPr lang="en-US" sz="2400" kern="1200" dirty="0"/>
            <a:t>Share Results </a:t>
          </a:r>
          <a:r>
            <a:rPr lang="en-US" sz="2400" kern="1200" dirty="0">
              <a:sym typeface="Wingdings" panose="05000000000000000000" pitchFamily="2" charset="2"/>
            </a:rPr>
            <a:t> </a:t>
          </a:r>
          <a:r>
            <a:rPr lang="en-US" sz="2400" kern="1200" dirty="0"/>
            <a:t>Repeat</a:t>
          </a:r>
        </a:p>
      </dsp:txBody>
      <dsp:txXfrm>
        <a:off x="0" y="389070"/>
        <a:ext cx="10553700" cy="1020600"/>
      </dsp:txXfrm>
    </dsp:sp>
    <dsp:sp modelId="{87289D55-2C39-455F-9CC5-5C9CB143214E}">
      <dsp:nvSpPr>
        <dsp:cNvPr id="0" name=""/>
        <dsp:cNvSpPr/>
      </dsp:nvSpPr>
      <dsp:spPr>
        <a:xfrm>
          <a:off x="527685" y="34830"/>
          <a:ext cx="7387590" cy="708480"/>
        </a:xfrm>
        <a:prstGeom prst="roundRect">
          <a:avLst/>
        </a:prstGeom>
        <a:solidFill>
          <a:schemeClr val="accent3">
            <a:lumMod val="7500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233" tIns="0" rIns="279233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Scientific Method</a:t>
          </a:r>
        </a:p>
      </dsp:txBody>
      <dsp:txXfrm>
        <a:off x="562270" y="69415"/>
        <a:ext cx="7318420" cy="639310"/>
      </dsp:txXfrm>
    </dsp:sp>
    <dsp:sp modelId="{90634CA6-8443-4967-B43B-9E9534CCB68E}">
      <dsp:nvSpPr>
        <dsp:cNvPr id="0" name=""/>
        <dsp:cNvSpPr/>
      </dsp:nvSpPr>
      <dsp:spPr>
        <a:xfrm>
          <a:off x="0" y="1893510"/>
          <a:ext cx="10553700" cy="143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-2534067"/>
              <a:satOff val="16319"/>
              <a:lumOff val="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9084" tIns="499872" rIns="819084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/>
            <a:t>… using research techniques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/>
            <a:t>… with the help of technology</a:t>
          </a:r>
        </a:p>
      </dsp:txBody>
      <dsp:txXfrm>
        <a:off x="0" y="1893510"/>
        <a:ext cx="10553700" cy="1436400"/>
      </dsp:txXfrm>
    </dsp:sp>
    <dsp:sp modelId="{76BA4201-00B5-4E89-B36F-42EF8B91940C}">
      <dsp:nvSpPr>
        <dsp:cNvPr id="0" name=""/>
        <dsp:cNvSpPr/>
      </dsp:nvSpPr>
      <dsp:spPr>
        <a:xfrm>
          <a:off x="527685" y="1539270"/>
          <a:ext cx="7387590" cy="708480"/>
        </a:xfrm>
        <a:prstGeom prst="roundRect">
          <a:avLst/>
        </a:prstGeom>
        <a:solidFill>
          <a:schemeClr val="accent3">
            <a:hueOff val="-2534067"/>
            <a:satOff val="16319"/>
            <a:lumOff val="588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233" tIns="0" rIns="279233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Applied Statistics…</a:t>
          </a:r>
        </a:p>
      </dsp:txBody>
      <dsp:txXfrm>
        <a:off x="562270" y="1573855"/>
        <a:ext cx="7318420" cy="6393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1BC92F-0DE6-401E-9CE4-49367B5C5AFE}">
      <dsp:nvSpPr>
        <dsp:cNvPr id="0" name=""/>
        <dsp:cNvSpPr/>
      </dsp:nvSpPr>
      <dsp:spPr>
        <a:xfrm>
          <a:off x="0" y="438930"/>
          <a:ext cx="10553700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Reports / Visualization</a:t>
          </a:r>
        </a:p>
      </dsp:txBody>
      <dsp:txXfrm>
        <a:off x="37467" y="476397"/>
        <a:ext cx="10478766" cy="692586"/>
      </dsp:txXfrm>
    </dsp:sp>
    <dsp:sp modelId="{7420BE87-5B5D-40D5-982B-AB0CD7C9E472}">
      <dsp:nvSpPr>
        <dsp:cNvPr id="0" name=""/>
        <dsp:cNvSpPr/>
      </dsp:nvSpPr>
      <dsp:spPr>
        <a:xfrm>
          <a:off x="0" y="1298610"/>
          <a:ext cx="10553700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Predictive models / Machine Learning</a:t>
          </a:r>
        </a:p>
      </dsp:txBody>
      <dsp:txXfrm>
        <a:off x="37467" y="1336077"/>
        <a:ext cx="10478766" cy="692586"/>
      </dsp:txXfrm>
    </dsp:sp>
    <dsp:sp modelId="{26DB7390-16EB-48B1-BE40-60A84A5B7915}">
      <dsp:nvSpPr>
        <dsp:cNvPr id="0" name=""/>
        <dsp:cNvSpPr/>
      </dsp:nvSpPr>
      <dsp:spPr>
        <a:xfrm>
          <a:off x="0" y="2158290"/>
          <a:ext cx="10553700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Automated decision making / Artificial Intelligence</a:t>
          </a:r>
        </a:p>
      </dsp:txBody>
      <dsp:txXfrm>
        <a:off x="37467" y="2195757"/>
        <a:ext cx="10478766" cy="69258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E71DC2-F66E-434D-8573-D1EF8D4986B1}">
      <dsp:nvSpPr>
        <dsp:cNvPr id="0" name=""/>
        <dsp:cNvSpPr/>
      </dsp:nvSpPr>
      <dsp:spPr>
        <a:xfrm rot="5400000">
          <a:off x="6964189" y="-3080137"/>
          <a:ext cx="1390460" cy="7898437"/>
        </a:xfrm>
        <a:prstGeom prst="round2Same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What is it? Answering questions and making decisions using math and data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Classes: Statistics, Calculus, </a:t>
          </a:r>
          <a:br>
            <a:rPr lang="en-US" sz="2000" kern="1200" dirty="0"/>
          </a:br>
          <a:r>
            <a:rPr lang="en-US" sz="2000" kern="1200" dirty="0"/>
            <a:t>Machine Learning, Artificial Intelligence</a:t>
          </a:r>
        </a:p>
      </dsp:txBody>
      <dsp:txXfrm rot="-5400000">
        <a:off x="3710201" y="241728"/>
        <a:ext cx="7830560" cy="1254706"/>
      </dsp:txXfrm>
    </dsp:sp>
    <dsp:sp modelId="{38DA3A81-BA9A-46A6-8FC4-60E1EE6EFF77}">
      <dsp:nvSpPr>
        <dsp:cNvPr id="0" name=""/>
        <dsp:cNvSpPr/>
      </dsp:nvSpPr>
      <dsp:spPr>
        <a:xfrm>
          <a:off x="266" y="43"/>
          <a:ext cx="3709934" cy="1738075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>
          <a:noFill/>
        </a:ln>
        <a:effectLst>
          <a:innerShdw blurRad="63500" dist="25400" dir="13500000">
            <a:srgbClr val="000000">
              <a:alpha val="7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Data Science </a:t>
          </a:r>
          <a:r>
            <a:rPr lang="en-US" sz="2400" kern="1200" dirty="0"/>
            <a:t>applied statistics</a:t>
          </a:r>
          <a:endParaRPr lang="en-US" sz="3800" kern="1200" dirty="0"/>
        </a:p>
      </dsp:txBody>
      <dsp:txXfrm>
        <a:off x="85112" y="84889"/>
        <a:ext cx="3540242" cy="1568383"/>
      </dsp:txXfrm>
    </dsp:sp>
    <dsp:sp modelId="{9A65F785-5F18-42CA-972A-F63DD01CD69A}">
      <dsp:nvSpPr>
        <dsp:cNvPr id="0" name=""/>
        <dsp:cNvSpPr/>
      </dsp:nvSpPr>
      <dsp:spPr>
        <a:xfrm rot="5400000">
          <a:off x="6954500" y="-1263168"/>
          <a:ext cx="1390460" cy="7914459"/>
        </a:xfrm>
        <a:prstGeom prst="round2Same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What is it? Designing scalable computer systems </a:t>
          </a:r>
          <a:br>
            <a:rPr lang="en-US" sz="2000" kern="1200" dirty="0"/>
          </a:br>
          <a:r>
            <a:rPr lang="en-US" sz="2000" kern="1200" dirty="0"/>
            <a:t>to handle massive storage + computation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Classes: Operating Systems, Databases, </a:t>
          </a:r>
          <a:br>
            <a:rPr lang="en-US" sz="2000" kern="1200" dirty="0"/>
          </a:br>
          <a:r>
            <a:rPr lang="en-US" sz="2000" kern="1200" dirty="0"/>
            <a:t>Distributed Computing, Big Data</a:t>
          </a:r>
        </a:p>
      </dsp:txBody>
      <dsp:txXfrm rot="-5400000">
        <a:off x="3692501" y="2066708"/>
        <a:ext cx="7846582" cy="1254706"/>
      </dsp:txXfrm>
    </dsp:sp>
    <dsp:sp modelId="{E1FECEF0-B0F1-4D8F-8707-2D8E72B61E39}">
      <dsp:nvSpPr>
        <dsp:cNvPr id="0" name=""/>
        <dsp:cNvSpPr/>
      </dsp:nvSpPr>
      <dsp:spPr>
        <a:xfrm>
          <a:off x="266" y="1825022"/>
          <a:ext cx="3692234" cy="1738075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>
          <a:noFill/>
        </a:ln>
        <a:effectLst>
          <a:innerShdw blurRad="63500" dist="25400" dir="13500000">
            <a:srgbClr val="000000">
              <a:alpha val="7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Big Data</a:t>
          </a:r>
          <a:br>
            <a:rPr lang="en-US" sz="3200" kern="1200" dirty="0"/>
          </a:br>
          <a:r>
            <a:rPr lang="en-US" sz="2800" kern="1200" dirty="0" err="1"/>
            <a:t>Data</a:t>
          </a:r>
          <a:r>
            <a:rPr lang="en-US" sz="2800" kern="1200" dirty="0"/>
            <a:t> Engineering</a:t>
          </a:r>
          <a:br>
            <a:rPr lang="en-US" sz="3800" kern="1200" dirty="0"/>
          </a:br>
          <a:r>
            <a:rPr lang="en-US" sz="2400" kern="1200" dirty="0"/>
            <a:t>engineering at scale</a:t>
          </a:r>
        </a:p>
      </dsp:txBody>
      <dsp:txXfrm>
        <a:off x="85112" y="1909868"/>
        <a:ext cx="3522542" cy="15683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gif>
</file>

<file path=ppt/media/image18.jpeg>
</file>

<file path=ppt/media/image19.png>
</file>

<file path=ppt/media/image2.png>
</file>

<file path=ppt/media/image20.png>
</file>

<file path=ppt/media/image21.jpeg>
</file>

<file path=ppt/media/image22.jpg>
</file>

<file path=ppt/media/image23.jpeg>
</file>

<file path=ppt/media/image24.jpeg>
</file>

<file path=ppt/media/image25.png>
</file>

<file path=ppt/media/image26.gif>
</file>

<file path=ppt/media/image27.jpe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8CE6F3-AA66-498A-9F94-8DE5AD2C7049}" type="datetimeFigureOut">
              <a:rPr lang="en-US" smtClean="0"/>
              <a:t>3/22/2018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D031C7-2FAE-4CDD-A1E4-C58C3EC75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2549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Hypothesis – Bayesian Prior Beliefs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031C7-2FAE-4CDD-A1E4-C58C3EC75F3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02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Basically any company that handles a lot of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031C7-2FAE-4CDD-A1E4-C58C3EC75F3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580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Maps, Time Series, Clustering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031C7-2FAE-4CDD-A1E4-C58C3EC75F3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9666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Python – Swiss Army Knight;   R – popular w/ statisticians</a:t>
            </a:r>
          </a:p>
          <a:p>
            <a:r>
              <a:rPr lang="en-US" dirty="0" err="1"/>
              <a:t>Jupyter</a:t>
            </a:r>
            <a:r>
              <a:rPr lang="en-US" dirty="0"/>
              <a:t> – sharing interactive documents; like an online 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031C7-2FAE-4CDD-A1E4-C58C3EC75F3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4779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Statistics – extract information from a population using a sample</a:t>
            </a:r>
            <a:br>
              <a:rPr lang="en-US" dirty="0"/>
            </a:br>
            <a:r>
              <a:rPr lang="en-US" dirty="0"/>
              <a:t>Calculus – foundation of machine learning theory</a:t>
            </a:r>
            <a:br>
              <a:rPr lang="en-US" dirty="0"/>
            </a:br>
            <a:r>
              <a:rPr lang="en-US" dirty="0" err="1"/>
              <a:t>LinAlg</a:t>
            </a:r>
            <a:r>
              <a:rPr lang="en-US" dirty="0"/>
              <a:t> – reducing high dimensional spaces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031C7-2FAE-4CDD-A1E4-C58C3EC75F3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3981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DS terms are more </a:t>
            </a:r>
            <a:r>
              <a:rPr lang="en-US" dirty="0" err="1"/>
              <a:t>programmery</a:t>
            </a:r>
            <a:br>
              <a:rPr lang="en-US" dirty="0"/>
            </a:br>
            <a:r>
              <a:rPr lang="en-US" dirty="0"/>
              <a:t>Almost all predictive models use regression techniques (some vars you know, some you don’t)</a:t>
            </a:r>
          </a:p>
          <a:p>
            <a:r>
              <a:rPr lang="en-US" dirty="0"/>
              <a:t>A/B Testing – Facebook shows users two versions of their site – A and B – measure user behavior</a:t>
            </a:r>
            <a:br>
              <a:rPr lang="en-US" dirty="0"/>
            </a:br>
            <a:r>
              <a:rPr lang="en-US" dirty="0"/>
              <a:t>Feature Engineering – “big data” reduction (via </a:t>
            </a:r>
            <a:r>
              <a:rPr lang="en-US" dirty="0" err="1"/>
              <a:t>rmving</a:t>
            </a:r>
            <a:r>
              <a:rPr lang="en-US" dirty="0"/>
              <a:t>, combining)</a:t>
            </a:r>
            <a:br>
              <a:rPr lang="en-US" dirty="0"/>
            </a:br>
            <a:r>
              <a:rPr lang="en-US" dirty="0"/>
              <a:t>Regularization – weaken the model’s power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031C7-2FAE-4CDD-A1E4-C58C3EC75F3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018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Might be confusing b/c both have “data” – but one is science and one is engineering</a:t>
            </a:r>
            <a:br>
              <a:rPr lang="en-US" dirty="0"/>
            </a:br>
            <a:r>
              <a:rPr lang="en-US" dirty="0"/>
              <a:t>“scalable” = buzzword (users, data, machines)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031C7-2FAE-4CDD-A1E4-C58C3EC75F3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4553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Drunkard’s Walk – pop sci book; real-world examples of logical fallacies and applications of statistics; gr8 if you want to learn how to think like a Statistician / Data </a:t>
            </a:r>
            <a:r>
              <a:rPr lang="en-US"/>
              <a:t>Scientist; history </a:t>
            </a:r>
            <a:r>
              <a:rPr lang="en-US" dirty="0"/>
              <a:t>of stats (gambling addictions / jerks)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031C7-2FAE-4CDD-A1E4-C58C3EC75F3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794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3/22/2018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3/22/2018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3/22/2018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3/22/2018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3/22/2018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3/22/2018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3/22/2018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3/22/2018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3/22/2018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3/22/2018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3/22/2018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3/22/2018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3/22/2018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huklak13/Intro2DataScience" TargetMode="External"/><Relationship Id="rId2" Type="http://schemas.openxmlformats.org/officeDocument/2006/relationships/hyperlink" Target="https://www.rstudio.com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huklak13/Intro2DataScience" TargetMode="External"/><Relationship Id="rId2" Type="http://schemas.openxmlformats.org/officeDocument/2006/relationships/hyperlink" Target="https://www.rstudio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jpe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9B253-CCED-4694-B765-8C884D0DAC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 to Data Science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10DB8E-4AA9-44DB-9605-AEC0AFB5CA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Karan Shukla</a:t>
            </a:r>
          </a:p>
        </p:txBody>
      </p:sp>
    </p:spTree>
    <p:extLst>
      <p:ext uri="{BB962C8B-B14F-4D97-AF65-F5344CB8AC3E}">
        <p14:creationId xmlns:p14="http://schemas.microsoft.com/office/powerpoint/2010/main" val="14702554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51B7A8E-DAC6-47C2-B3CC-DA37A12F0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202" y="1820478"/>
            <a:ext cx="5936127" cy="28805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1AAAED-91D2-4454-92ED-CDD2D55B4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Predictive Models</a:t>
            </a:r>
          </a:p>
        </p:txBody>
      </p:sp>
      <p:pic>
        <p:nvPicPr>
          <p:cNvPr id="2050" name="Picture 2" descr="https://image.slidesharecdn.com/day1-6-160913035830/95/netflix-recommendations-using-spark-cassandra-prasanna-padmanabhan-roopa-tangirala-netflix-cassandra-summit-2016-5-638.jpg?cb=1473959319">
            <a:extLst>
              <a:ext uri="{FF2B5EF4-FFF2-40B4-BE49-F238E27FC236}">
                <a16:creationId xmlns:a16="http://schemas.microsoft.com/office/drawing/2014/main" id="{560885E8-DCB0-4667-8225-B01CCB27CF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9219" y="2991337"/>
            <a:ext cx="6076950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4646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9A69AF-D57B-49B4-886C-D4A5DC19442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ABDC08D-6093-4397-92D4-54D00E2BB1C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13D231-7B90-474F-8850-9545C84E3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5" y="1734857"/>
            <a:ext cx="3765483" cy="3388287"/>
          </a:xfrm>
        </p:spPr>
        <p:txBody>
          <a:bodyPr anchor="ctr">
            <a:normAutofit/>
          </a:bodyPr>
          <a:lstStyle/>
          <a:p>
            <a:r>
              <a:rPr lang="en-US" dirty="0"/>
              <a:t>Automated</a:t>
            </a:r>
            <a:br>
              <a:rPr lang="en-US" dirty="0"/>
            </a:br>
            <a:r>
              <a:rPr lang="en-US" dirty="0"/>
              <a:t>Decision Making</a:t>
            </a:r>
          </a:p>
        </p:txBody>
      </p:sp>
      <p:pic>
        <p:nvPicPr>
          <p:cNvPr id="7" name="Content Placeholder 6" descr="A person driving a car&#10;&#10;Description generated with high confidence">
            <a:extLst>
              <a:ext uri="{FF2B5EF4-FFF2-40B4-BE49-F238E27FC236}">
                <a16:creationId xmlns:a16="http://schemas.microsoft.com/office/drawing/2014/main" id="{93745C3D-A0A0-4CF8-A348-C214269D27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77662" y="704748"/>
            <a:ext cx="3876822" cy="2574452"/>
          </a:xfrm>
        </p:spPr>
      </p:pic>
      <p:pic>
        <p:nvPicPr>
          <p:cNvPr id="1026" name="Picture 2" descr="https://ak6.picdn.net/shutterstock/videos/19685656/thumb/1.jpg">
            <a:extLst>
              <a:ext uri="{FF2B5EF4-FFF2-40B4-BE49-F238E27FC236}">
                <a16:creationId xmlns:a16="http://schemas.microsoft.com/office/drawing/2014/main" id="{6513A773-5EEB-4BEB-863A-B195BE5230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1023" y="1115046"/>
            <a:ext cx="3839462" cy="2163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assets.hardwarezone.com/img/2016/02/deepmind-vs-leesedol.jpg">
            <a:extLst>
              <a:ext uri="{FF2B5EF4-FFF2-40B4-BE49-F238E27FC236}">
                <a16:creationId xmlns:a16="http://schemas.microsoft.com/office/drawing/2014/main" id="{4677D57E-846D-4D3C-AB00-4F843607B1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6370" y="3354100"/>
            <a:ext cx="5716588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3645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743172-17A8-4FA4-8434-B813E03B766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3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F0FB6A66-D6DB-45B6-9D58-ADFB089CD3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9730" y="608679"/>
            <a:ext cx="6859370" cy="5110229"/>
          </a:xfrm>
          <a:prstGeom prst="roundRect">
            <a:avLst>
              <a:gd name="adj" fmla="val 3876"/>
            </a:avLst>
          </a:prstGeom>
          <a:ln>
            <a:noFill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4E5287-91FF-4349-8AC7-C39F18D66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What tools do Data Scientists use?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A7B7AD-F74E-41FD-B2D5-40BD8667F269}"/>
              </a:ext>
            </a:extLst>
          </p:cNvPr>
          <p:cNvSpPr txBox="1"/>
          <p:nvPr/>
        </p:nvSpPr>
        <p:spPr>
          <a:xfrm>
            <a:off x="6096000" y="5763469"/>
            <a:ext cx="5213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[from Kaggle’s 2017 Survey on Data Science]</a:t>
            </a:r>
          </a:p>
        </p:txBody>
      </p:sp>
    </p:spTree>
    <p:extLst>
      <p:ext uri="{BB962C8B-B14F-4D97-AF65-F5344CB8AC3E}">
        <p14:creationId xmlns:p14="http://schemas.microsoft.com/office/powerpoint/2010/main" val="10572794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C4574-2594-41B6-85E9-218781C35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math do Data Scientists use?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7AF38-0869-4EBE-9629-A6981683E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413291"/>
          </a:xfrm>
        </p:spPr>
        <p:txBody>
          <a:bodyPr>
            <a:normAutofit/>
          </a:bodyPr>
          <a:lstStyle/>
          <a:p>
            <a:r>
              <a:rPr lang="en-US" sz="2400" dirty="0"/>
              <a:t>Statistics</a:t>
            </a:r>
          </a:p>
          <a:p>
            <a:pPr lvl="1"/>
            <a:r>
              <a:rPr lang="en-US" sz="2000" dirty="0"/>
              <a:t>Hypothesis Testing, Significance, Correlation</a:t>
            </a:r>
          </a:p>
          <a:p>
            <a:r>
              <a:rPr lang="en-US" sz="2400" dirty="0"/>
              <a:t>Calculus and Optimization</a:t>
            </a:r>
          </a:p>
          <a:p>
            <a:pPr lvl="1"/>
            <a:r>
              <a:rPr lang="en-US" sz="2000" dirty="0"/>
              <a:t>Maxima and Minima, Gradient Descent</a:t>
            </a:r>
          </a:p>
          <a:p>
            <a:r>
              <a:rPr lang="en-US" sz="2400" dirty="0"/>
              <a:t>Linear Algebra</a:t>
            </a:r>
          </a:p>
          <a:p>
            <a:pPr lvl="1"/>
            <a:r>
              <a:rPr lang="en-US" sz="2000" dirty="0"/>
              <a:t>Principle Components Analysis</a:t>
            </a:r>
          </a:p>
          <a:p>
            <a:r>
              <a:rPr lang="en-US" sz="2400" dirty="0"/>
              <a:t>Machine Learning (applied Stat/</a:t>
            </a:r>
            <a:r>
              <a:rPr lang="en-US" sz="2400" dirty="0" err="1"/>
              <a:t>Calc</a:t>
            </a:r>
            <a:r>
              <a:rPr lang="en-US" sz="2400" dirty="0"/>
              <a:t>/</a:t>
            </a:r>
            <a:r>
              <a:rPr lang="en-US" sz="2400" dirty="0" err="1"/>
              <a:t>LinAlg</a:t>
            </a:r>
            <a:r>
              <a:rPr lang="en-US" sz="2400" dirty="0"/>
              <a:t>)</a:t>
            </a:r>
          </a:p>
          <a:p>
            <a:pPr lvl="1"/>
            <a:r>
              <a:rPr lang="en-US" sz="2000" dirty="0"/>
              <a:t>Regression, Classification, Clustering</a:t>
            </a:r>
          </a:p>
        </p:txBody>
      </p:sp>
    </p:spTree>
    <p:extLst>
      <p:ext uri="{BB962C8B-B14F-4D97-AF65-F5344CB8AC3E}">
        <p14:creationId xmlns:p14="http://schemas.microsoft.com/office/powerpoint/2010/main" val="386037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55950-E6E0-4E41-ADC7-B263E42F7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CC21B-875A-4F06-B046-718C9D76B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910" y="1930742"/>
            <a:ext cx="10554574" cy="4609741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Statistics			Observations are in Samples and have Variables</a:t>
            </a:r>
          </a:p>
          <a:p>
            <a:r>
              <a:rPr lang="en-US" dirty="0"/>
              <a:t>Data Science	Observations are in Datasets and Features</a:t>
            </a:r>
          </a:p>
          <a:p>
            <a:r>
              <a:rPr lang="en-US" dirty="0"/>
              <a:t>Regression – identifying correlations between features</a:t>
            </a:r>
          </a:p>
          <a:p>
            <a:pPr lvl="1"/>
            <a:r>
              <a:rPr lang="en-US" dirty="0"/>
              <a:t>Predictive Models, A/B Testing</a:t>
            </a:r>
          </a:p>
          <a:p>
            <a:r>
              <a:rPr lang="en-US" dirty="0"/>
              <a:t>Classification – classifying observations based on their features</a:t>
            </a:r>
          </a:p>
          <a:p>
            <a:pPr lvl="1"/>
            <a:r>
              <a:rPr lang="en-US" dirty="0"/>
              <a:t>Customer Segmentation, Facial Recognition</a:t>
            </a:r>
          </a:p>
          <a:p>
            <a:r>
              <a:rPr lang="en-US" dirty="0"/>
              <a:t>Training and Testing – evaluating your model with a different dataset</a:t>
            </a:r>
          </a:p>
          <a:p>
            <a:r>
              <a:rPr lang="en-US" dirty="0"/>
              <a:t>Overfitting – creating a machine learning model</a:t>
            </a:r>
            <a:br>
              <a:rPr lang="en-US" dirty="0"/>
            </a:br>
            <a:r>
              <a:rPr lang="en-US" dirty="0"/>
              <a:t>that learns the training data “too well”</a:t>
            </a:r>
          </a:p>
          <a:p>
            <a:pPr lvl="1"/>
            <a:r>
              <a:rPr lang="en-US" dirty="0"/>
              <a:t>fix via Feature Engineering or Regularization</a:t>
            </a:r>
          </a:p>
        </p:txBody>
      </p:sp>
      <p:pic>
        <p:nvPicPr>
          <p:cNvPr id="1026" name="Picture 2" descr="http://ci.columbia.edu/ci/premba_test/c0331/images/s7/6929401738.gif">
            <a:extLst>
              <a:ext uri="{FF2B5EF4-FFF2-40B4-BE49-F238E27FC236}">
                <a16:creationId xmlns:a16="http://schemas.microsoft.com/office/drawing/2014/main" id="{691FAE5B-79FD-4083-ADA1-036B59CFA5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5778" y="2085290"/>
            <a:ext cx="2727714" cy="2285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://en.proft.me/media/science/ml_classification.jpg">
            <a:extLst>
              <a:ext uri="{FF2B5EF4-FFF2-40B4-BE49-F238E27FC236}">
                <a16:creationId xmlns:a16="http://schemas.microsoft.com/office/drawing/2014/main" id="{8711E2B1-4F56-4D05-B882-B41E8B7243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0094" y="4427384"/>
            <a:ext cx="2892741" cy="2169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39158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A814F8E-8E71-4DD8-9E90-A2886B0BE27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D6F07063-98C1-4852-B9CD-9CB5B58C97F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0" y="4948368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xmlns:dgm="http://schemas.openxmlformats.org/drawingml/2006/diagram" xmlns:p14="http://schemas.microsoft.com/office/powerpoint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4112FB-1135-4255-BC4E-DC5A17C56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5430663"/>
            <a:ext cx="10571998" cy="970450"/>
          </a:xfrm>
        </p:spPr>
        <p:txBody>
          <a:bodyPr>
            <a:normAutofit/>
          </a:bodyPr>
          <a:lstStyle/>
          <a:p>
            <a:r>
              <a:rPr lang="en-US" sz="3700"/>
              <a:t>How is Data Science different from Big Data?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0161771"/>
              </p:ext>
            </p:extLst>
          </p:nvPr>
        </p:nvGraphicFramePr>
        <p:xfrm>
          <a:off x="265044" y="1046922"/>
          <a:ext cx="11608904" cy="35631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E663F252-92B6-4437-A25A-323956D0A570}"/>
              </a:ext>
            </a:extLst>
          </p:cNvPr>
          <p:cNvSpPr/>
          <p:nvPr/>
        </p:nvSpPr>
        <p:spPr>
          <a:xfrm>
            <a:off x="1683834" y="369290"/>
            <a:ext cx="88243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“The key word in ‘Data Science’ is not Data, it is Science” – Jeff Leak</a:t>
            </a:r>
          </a:p>
        </p:txBody>
      </p:sp>
    </p:spTree>
    <p:extLst>
      <p:ext uri="{BB962C8B-B14F-4D97-AF65-F5344CB8AC3E}">
        <p14:creationId xmlns:p14="http://schemas.microsoft.com/office/powerpoint/2010/main" val="41296636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C44DBB-AD7C-4682-B258-6367305D207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CED323-FAF0-4E0B-8717-FC1F468A28F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A13A2BC-3943-4C56-AA28-86287783F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218476"/>
            <a:ext cx="3187318" cy="442105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US" sz="3200">
                <a:solidFill>
                  <a:schemeClr val="tx1"/>
                </a:solidFill>
              </a:rPr>
              <a:t>Resources for Data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5B64F-7C01-4AC5-AF9E-8A0A605C7D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546" y="553793"/>
            <a:ext cx="6712314" cy="5859886"/>
          </a:xfrm>
          <a:effectLst/>
        </p:spPr>
        <p:txBody>
          <a:bodyPr>
            <a:normAutofit/>
          </a:bodyPr>
          <a:lstStyle/>
          <a:p>
            <a:r>
              <a:rPr lang="en-US" sz="2000" dirty="0"/>
              <a:t>Coursera</a:t>
            </a:r>
          </a:p>
          <a:p>
            <a:pPr lvl="1"/>
            <a:r>
              <a:rPr lang="en-US" sz="2000" dirty="0"/>
              <a:t>Data Science Specialization (Roger Peng)</a:t>
            </a:r>
          </a:p>
          <a:p>
            <a:pPr lvl="1"/>
            <a:r>
              <a:rPr lang="en-US" sz="2000" dirty="0"/>
              <a:t>Machine Learning (Andrew Ng)</a:t>
            </a:r>
          </a:p>
          <a:p>
            <a:r>
              <a:rPr lang="en-US" sz="2000" dirty="0"/>
              <a:t>Books</a:t>
            </a:r>
          </a:p>
          <a:p>
            <a:pPr lvl="1"/>
            <a:r>
              <a:rPr lang="en-US" sz="2000" dirty="0"/>
              <a:t>“Discovering Statistics using R” by Andy Field</a:t>
            </a:r>
          </a:p>
          <a:p>
            <a:pPr lvl="1"/>
            <a:r>
              <a:rPr lang="en-US" sz="2000" dirty="0"/>
              <a:t>“Data Science from Scratch” by Joel Grus</a:t>
            </a:r>
          </a:p>
          <a:p>
            <a:pPr lvl="1"/>
            <a:r>
              <a:rPr lang="en-US" dirty="0"/>
              <a:t>“An Introduction to Statistical Learning” by Trevor Hastie</a:t>
            </a:r>
          </a:p>
          <a:p>
            <a:pPr lvl="1"/>
            <a:r>
              <a:rPr lang="en-US" sz="2000" dirty="0"/>
              <a:t>“The Drunkard’s Walk” by Leonard </a:t>
            </a:r>
            <a:r>
              <a:rPr lang="en-US" sz="2000" dirty="0" err="1"/>
              <a:t>Mlodinow</a:t>
            </a:r>
            <a:endParaRPr lang="en-US" sz="2000" dirty="0"/>
          </a:p>
          <a:p>
            <a:r>
              <a:rPr lang="en-US" sz="2200" dirty="0"/>
              <a:t>Blogs</a:t>
            </a:r>
          </a:p>
          <a:p>
            <a:pPr lvl="1"/>
            <a:r>
              <a:rPr lang="en-US" sz="2000" dirty="0"/>
              <a:t>Erik </a:t>
            </a:r>
            <a:r>
              <a:rPr lang="en-US" sz="2000" dirty="0" err="1"/>
              <a:t>Bernhardsson</a:t>
            </a:r>
            <a:r>
              <a:rPr lang="en-US" sz="2000" dirty="0"/>
              <a:t> – ex-Data Scientist at Spotify</a:t>
            </a:r>
          </a:p>
          <a:p>
            <a:pPr lvl="1"/>
            <a:r>
              <a:rPr lang="en-US" sz="2000"/>
              <a:t>Medium: Netflix </a:t>
            </a:r>
            <a:r>
              <a:rPr lang="en-US" sz="2000" dirty="0"/>
              <a:t>Blog and Twitch Blog</a:t>
            </a:r>
          </a:p>
          <a:p>
            <a:r>
              <a:rPr lang="en-US" sz="2200" dirty="0"/>
              <a:t>Datasets</a:t>
            </a:r>
          </a:p>
          <a:p>
            <a:pPr lvl="1"/>
            <a:r>
              <a:rPr lang="en-US" sz="2000" dirty="0"/>
              <a:t>Kaggle</a:t>
            </a:r>
          </a:p>
        </p:txBody>
      </p:sp>
    </p:spTree>
    <p:extLst>
      <p:ext uri="{BB962C8B-B14F-4D97-AF65-F5344CB8AC3E}">
        <p14:creationId xmlns:p14="http://schemas.microsoft.com/office/powerpoint/2010/main" val="22822480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EA62D-0765-4A48-99B7-652DB55FF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2A6D3-5AFA-4A19-A167-A1CC97175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/>
              <a:t>RStudio</a:t>
            </a:r>
            <a:endParaRPr lang="en-US" sz="2800" dirty="0"/>
          </a:p>
          <a:p>
            <a:pPr lvl="1"/>
            <a:r>
              <a:rPr lang="en-US" sz="2600" dirty="0">
                <a:hlinkClick r:id="rId2"/>
              </a:rPr>
              <a:t>https://www.rstudio.com/</a:t>
            </a:r>
            <a:endParaRPr lang="en-US" sz="2600" dirty="0"/>
          </a:p>
          <a:p>
            <a:r>
              <a:rPr lang="en-US" sz="3000" dirty="0"/>
              <a:t>Slides, Data, and Code</a:t>
            </a:r>
          </a:p>
          <a:p>
            <a:pPr lvl="1"/>
            <a:r>
              <a:rPr lang="en-US" sz="2800">
                <a:hlinkClick r:id="rId3"/>
              </a:rPr>
              <a:t>https://github.com/shuklak13/Intro2DataScience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157025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420FC-6FB2-4649-9DB8-746179538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20CC69-23D2-4816-900A-A57A272BE4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Feedback Poll:	goo.gl/</a:t>
            </a:r>
            <a:r>
              <a:rPr lang="en-US" dirty="0" err="1"/>
              <a:t>DVmkCg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482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EA62D-0765-4A48-99B7-652DB55FF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2A6D3-5AFA-4A19-A167-A1CC97175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karan.shukla@utdallas.edu</a:t>
            </a:r>
          </a:p>
          <a:p>
            <a:r>
              <a:rPr lang="en-US" sz="2800" dirty="0" err="1"/>
              <a:t>RStudio</a:t>
            </a:r>
            <a:endParaRPr lang="en-US" sz="2800" dirty="0"/>
          </a:p>
          <a:p>
            <a:pPr lvl="1"/>
            <a:r>
              <a:rPr lang="en-US" sz="2600" dirty="0">
                <a:hlinkClick r:id="rId2"/>
              </a:rPr>
              <a:t>https://www.rstudio.com/</a:t>
            </a:r>
            <a:endParaRPr lang="en-US" sz="2600" dirty="0"/>
          </a:p>
          <a:p>
            <a:r>
              <a:rPr lang="en-US" sz="3000" dirty="0"/>
              <a:t>Slides, Data, and Code</a:t>
            </a:r>
          </a:p>
          <a:p>
            <a:pPr lvl="1"/>
            <a:r>
              <a:rPr lang="en-US" sz="2800" dirty="0">
                <a:hlinkClick r:id="rId3"/>
              </a:rPr>
              <a:t>https://github.com/shuklak13/Intro2DataScience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83929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59A22-9F9E-47A7-BE6B-23400A2C7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A6FF6-3B39-492E-B28E-24F1D4D6F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Slack</a:t>
            </a:r>
          </a:p>
          <a:p>
            <a:pPr lvl="1"/>
            <a:r>
              <a:rPr lang="en-US" sz="2400" dirty="0"/>
              <a:t>ecsutd.slack.com</a:t>
            </a:r>
          </a:p>
          <a:p>
            <a:pPr lvl="1"/>
            <a:endParaRPr lang="en-US" sz="2400" dirty="0"/>
          </a:p>
          <a:p>
            <a:r>
              <a:rPr lang="en-US" sz="2800" dirty="0"/>
              <a:t>Next Week</a:t>
            </a:r>
          </a:p>
          <a:p>
            <a:pPr lvl="1"/>
            <a:r>
              <a:rPr lang="en-US" sz="2400" dirty="0"/>
              <a:t>Intro to Machine Learning, 3/29 8:30pm at ECSS2.415</a:t>
            </a:r>
          </a:p>
        </p:txBody>
      </p:sp>
      <p:pic>
        <p:nvPicPr>
          <p:cNvPr id="1026" name="Picture 2" descr="File:Slack Icon.png">
            <a:extLst>
              <a:ext uri="{FF2B5EF4-FFF2-40B4-BE49-F238E27FC236}">
                <a16:creationId xmlns:a16="http://schemas.microsoft.com/office/drawing/2014/main" id="{47C7B120-F668-4203-843B-90CE314F71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870" y="3246401"/>
            <a:ext cx="536929" cy="536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534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earing glasses posing for the camera&#10;&#10;Description generated with very high confidence">
            <a:extLst>
              <a:ext uri="{FF2B5EF4-FFF2-40B4-BE49-F238E27FC236}">
                <a16:creationId xmlns:a16="http://schemas.microsoft.com/office/drawing/2014/main" id="{056ADDE9-39D7-4D32-9B48-B5376AEC4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6056" y="2413000"/>
            <a:ext cx="3651302" cy="371633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025EDB-4D67-48F5-9280-527B32DA0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80A09-FE40-41D3-93F8-7F9042B819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8850"/>
            <a:ext cx="5947848" cy="4366260"/>
          </a:xfrm>
        </p:spPr>
        <p:txBody>
          <a:bodyPr>
            <a:normAutofit/>
          </a:bodyPr>
          <a:lstStyle/>
          <a:p>
            <a:r>
              <a:rPr lang="en-US" sz="2400" dirty="0"/>
              <a:t>B.S. in Computer Science, 2017</a:t>
            </a:r>
          </a:p>
          <a:p>
            <a:r>
              <a:rPr lang="en-US" sz="2400" dirty="0"/>
              <a:t>M.S. in Computer Science, 2018</a:t>
            </a:r>
          </a:p>
          <a:p>
            <a:r>
              <a:rPr lang="en-US" sz="2400" dirty="0"/>
              <a:t>internships at </a:t>
            </a:r>
            <a:r>
              <a:rPr lang="en-US" sz="2400" dirty="0">
                <a:solidFill>
                  <a:srgbClr val="FF0000"/>
                </a:solidFill>
              </a:rPr>
              <a:t>Verizon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70C0"/>
                </a:solidFill>
              </a:rPr>
              <a:t>IBM</a:t>
            </a:r>
            <a:r>
              <a:rPr lang="en-US" sz="2400" dirty="0"/>
              <a:t> in </a:t>
            </a:r>
            <a:br>
              <a:rPr lang="en-US" sz="2400" dirty="0"/>
            </a:br>
            <a:r>
              <a:rPr lang="en-US" sz="2400" dirty="0"/>
              <a:t>data science, software engineering</a:t>
            </a:r>
          </a:p>
          <a:p>
            <a:pPr lvl="1"/>
            <a:r>
              <a:rPr lang="en-US" sz="2200" dirty="0"/>
              <a:t>call volume prediction</a:t>
            </a:r>
          </a:p>
          <a:p>
            <a:pPr lvl="1"/>
            <a:r>
              <a:rPr lang="en-US" sz="2200" dirty="0"/>
              <a:t>market segmentation</a:t>
            </a:r>
          </a:p>
          <a:p>
            <a:pPr lvl="1"/>
            <a:r>
              <a:rPr lang="en-US" sz="2200" dirty="0"/>
              <a:t>anomaly detection</a:t>
            </a:r>
          </a:p>
          <a:p>
            <a:r>
              <a:rPr lang="en-US" sz="2400" dirty="0"/>
              <a:t>joining </a:t>
            </a:r>
            <a:r>
              <a:rPr lang="en-US" sz="2400" dirty="0">
                <a:solidFill>
                  <a:srgbClr val="FFFF00"/>
                </a:solidFill>
              </a:rPr>
              <a:t>Google</a:t>
            </a:r>
            <a:r>
              <a:rPr lang="en-US" sz="2400" dirty="0"/>
              <a:t> after graduation</a:t>
            </a:r>
          </a:p>
        </p:txBody>
      </p:sp>
    </p:spTree>
    <p:extLst>
      <p:ext uri="{BB962C8B-B14F-4D97-AF65-F5344CB8AC3E}">
        <p14:creationId xmlns:p14="http://schemas.microsoft.com/office/powerpoint/2010/main" val="3211476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C44DBB-AD7C-4682-B258-6367305D207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CED323-FAF0-4E0B-8717-FC1F468A28F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F1660B4-87D9-47AD-9B40-261B89C39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218476"/>
            <a:ext cx="3187318" cy="442105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US" sz="3200">
                <a:solidFill>
                  <a:schemeClr val="tx1"/>
                </a:solidFill>
              </a:rPr>
              <a:t>What is data science?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F7980-E4FE-44E8-B051-CB7E82339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8106" y="1218475"/>
            <a:ext cx="6555533" cy="4421051"/>
          </a:xfrm>
          <a:effectLst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“Data science… is an interdisciplinary field about </a:t>
            </a:r>
            <a:br>
              <a:rPr lang="en-US" sz="2800" dirty="0"/>
            </a:br>
            <a:r>
              <a:rPr lang="en-US" sz="2800" dirty="0"/>
              <a:t>scientific methods, processes, </a:t>
            </a:r>
            <a:br>
              <a:rPr lang="en-US" sz="2800" dirty="0"/>
            </a:br>
            <a:r>
              <a:rPr lang="en-US" sz="2800" dirty="0"/>
              <a:t>and systems to extract knowledge </a:t>
            </a:r>
            <a:br>
              <a:rPr lang="en-US" sz="2800" dirty="0"/>
            </a:br>
            <a:r>
              <a:rPr lang="en-US" sz="2800" dirty="0"/>
              <a:t>or insights from data in various forms” </a:t>
            </a:r>
            <a:br>
              <a:rPr lang="en-US" sz="2800" dirty="0"/>
            </a:br>
            <a:r>
              <a:rPr lang="en-US" sz="2800" dirty="0"/>
              <a:t>- Wikipedia</a:t>
            </a:r>
          </a:p>
        </p:txBody>
      </p:sp>
    </p:spTree>
    <p:extLst>
      <p:ext uri="{BB962C8B-B14F-4D97-AF65-F5344CB8AC3E}">
        <p14:creationId xmlns:p14="http://schemas.microsoft.com/office/powerpoint/2010/main" val="3296040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F1BDE-25E6-4999-85F7-C95DF65BF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/>
              <a:t>What is data science?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BCB98DC-557B-4DCA-B89B-C7B9334B0D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68814453"/>
              </p:ext>
            </p:extLst>
          </p:nvPr>
        </p:nvGraphicFramePr>
        <p:xfrm>
          <a:off x="819150" y="2494722"/>
          <a:ext cx="10553700" cy="33647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99000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 descr="Image result for two sigma logo">
            <a:extLst>
              <a:ext uri="{FF2B5EF4-FFF2-40B4-BE49-F238E27FC236}">
                <a16:creationId xmlns:a16="http://schemas.microsoft.com/office/drawing/2014/main" id="{C8BE9FF8-D4BD-4AA2-8CAA-67A4D87AD8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9271" y="5752207"/>
            <a:ext cx="2857500" cy="819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F674FD-145B-4C40-B0EB-47B36026B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needs data scientists?</a:t>
            </a:r>
          </a:p>
        </p:txBody>
      </p:sp>
      <p:pic>
        <p:nvPicPr>
          <p:cNvPr id="4" name="Picture 2" descr="http://diylogodesigns.com/blog/wp-content/uploads/2016/04/google-logo-icon-PNG-Transparent-Background.png">
            <a:extLst>
              <a:ext uri="{FF2B5EF4-FFF2-40B4-BE49-F238E27FC236}">
                <a16:creationId xmlns:a16="http://schemas.microsoft.com/office/drawing/2014/main" id="{4EAD058A-CCFD-4AFD-8250-353016EC63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2" y="2412879"/>
            <a:ext cx="1753581" cy="1753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Goldman Sachs logo png transparent">
            <a:extLst>
              <a:ext uri="{FF2B5EF4-FFF2-40B4-BE49-F238E27FC236}">
                <a16:creationId xmlns:a16="http://schemas.microsoft.com/office/drawing/2014/main" id="{0B3190CB-9711-4DD5-BBE8-1A7BB62624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0643" y="5008636"/>
            <a:ext cx="1753581" cy="1753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File:Walmart logo.svg">
            <a:extLst>
              <a:ext uri="{FF2B5EF4-FFF2-40B4-BE49-F238E27FC236}">
                <a16:creationId xmlns:a16="http://schemas.microsoft.com/office/drawing/2014/main" id="{A4043EC6-D55A-4EBA-AA56-AE4D0DEF1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3684" y="4012884"/>
            <a:ext cx="3822088" cy="955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Riot Games logo.png">
            <a:extLst>
              <a:ext uri="{FF2B5EF4-FFF2-40B4-BE49-F238E27FC236}">
                <a16:creationId xmlns:a16="http://schemas.microsoft.com/office/drawing/2014/main" id="{FD9DE893-FCAA-40BA-9766-A6E34886C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4309" y="2025524"/>
            <a:ext cx="209550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2" descr="File:FBI Logo Transparent.png">
            <a:extLst>
              <a:ext uri="{FF2B5EF4-FFF2-40B4-BE49-F238E27FC236}">
                <a16:creationId xmlns:a16="http://schemas.microsoft.com/office/drawing/2014/main" id="{7B74E317-038F-4906-A20D-D69ED2E7E7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4934" y="1947992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0" descr="File:F icon.svg">
            <a:extLst>
              <a:ext uri="{FF2B5EF4-FFF2-40B4-BE49-F238E27FC236}">
                <a16:creationId xmlns:a16="http://schemas.microsoft.com/office/drawing/2014/main" id="{73FBB576-F0D7-40E8-82F0-912030C142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1904" y="2447678"/>
            <a:ext cx="1208462" cy="1208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att">
            <a:extLst>
              <a:ext uri="{FF2B5EF4-FFF2-40B4-BE49-F238E27FC236}">
                <a16:creationId xmlns:a16="http://schemas.microsoft.com/office/drawing/2014/main" id="{29C17956-DE02-4194-B604-EA277B48E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852" y="4913352"/>
            <a:ext cx="1486313" cy="1486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verizon white logo">
            <a:extLst>
              <a:ext uri="{FF2B5EF4-FFF2-40B4-BE49-F238E27FC236}">
                <a16:creationId xmlns:a16="http://schemas.microsoft.com/office/drawing/2014/main" id="{20E43BD0-C6E7-4BFD-85C7-9081D04B82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5853" y="4717005"/>
            <a:ext cx="238125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Image result for ubisoft logo">
            <a:extLst>
              <a:ext uri="{FF2B5EF4-FFF2-40B4-BE49-F238E27FC236}">
                <a16:creationId xmlns:a16="http://schemas.microsoft.com/office/drawing/2014/main" id="{E304F4A1-D586-4493-8DC1-EF2A6E5DC7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4593" y="2537203"/>
            <a:ext cx="2393401" cy="1783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Image result for cia logo">
            <a:extLst>
              <a:ext uri="{FF2B5EF4-FFF2-40B4-BE49-F238E27FC236}">
                <a16:creationId xmlns:a16="http://schemas.microsoft.com/office/drawing/2014/main" id="{22AC73B2-D2D6-4165-8CFD-864B268051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7996" y="2345727"/>
            <a:ext cx="1628775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Image result for uber logo">
            <a:extLst>
              <a:ext uri="{FF2B5EF4-FFF2-40B4-BE49-F238E27FC236}">
                <a16:creationId xmlns:a16="http://schemas.microsoft.com/office/drawing/2014/main" id="{6D69031F-BA11-4ACD-9422-5865ABCCC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9" y="3881189"/>
            <a:ext cx="1410268" cy="1410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mazon logo">
            <a:extLst>
              <a:ext uri="{FF2B5EF4-FFF2-40B4-BE49-F238E27FC236}">
                <a16:creationId xmlns:a16="http://schemas.microsoft.com/office/drawing/2014/main" id="{64F9B6CB-4558-4E6C-9E5B-69F77DD14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0941" y="4639580"/>
            <a:ext cx="2736850" cy="80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7518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56824CE-083D-4ED5-94A5-655345BBE75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0785D83B-2124-40CD-9E29-811BC2B7CE6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="" xmlns:p14="http://schemas.microsoft.com/office/powerpoint/2010/main" xmlns:dgm="http://schemas.openxmlformats.org/drawingml/2006/diagram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F26D59-069F-48D4-9A05-816BA8EA7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dirty="0"/>
              <a:t>What do Data Scientists create?</a:t>
            </a:r>
          </a:p>
        </p:txBody>
      </p:sp>
      <p:graphicFrame>
        <p:nvGraphicFramePr>
          <p:cNvPr id="9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9797549"/>
              </p:ext>
            </p:extLst>
          </p:nvPr>
        </p:nvGraphicFramePr>
        <p:xfrm>
          <a:off x="819150" y="2494722"/>
          <a:ext cx="10553700" cy="33647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149753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cdn-images-1.medium.com/max/1600/0*2Yk_VlHARq5uFIKv.gif">
            <a:extLst>
              <a:ext uri="{FF2B5EF4-FFF2-40B4-BE49-F238E27FC236}">
                <a16:creationId xmlns:a16="http://schemas.microsoft.com/office/drawing/2014/main" id="{31308912-153E-44AC-BE13-B332B4F7192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2999" y="225500"/>
            <a:ext cx="4303674" cy="3092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899911-E6A1-41B4-A975-25B16B5A9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Reporting</a:t>
            </a:r>
          </a:p>
        </p:txBody>
      </p:sp>
      <p:pic>
        <p:nvPicPr>
          <p:cNvPr id="3074" name="Picture 2" descr="affiniotrumpdata.jpg">
            <a:extLst>
              <a:ext uri="{FF2B5EF4-FFF2-40B4-BE49-F238E27FC236}">
                <a16:creationId xmlns:a16="http://schemas.microsoft.com/office/drawing/2014/main" id="{C2647377-C0D9-4659-87E0-0262F6719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75" y="2255323"/>
            <a:ext cx="5110499" cy="4380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Photo 1">
            <a:extLst>
              <a:ext uri="{FF2B5EF4-FFF2-40B4-BE49-F238E27FC236}">
                <a16:creationId xmlns:a16="http://schemas.microsoft.com/office/drawing/2014/main" id="{9A56E20D-2E75-4968-9168-0C8BA61BD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200" y="3539844"/>
            <a:ext cx="6197600" cy="3225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43896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1188</TotalTime>
  <Words>513</Words>
  <Application>Microsoft Office PowerPoint</Application>
  <PresentationFormat>Widescreen</PresentationFormat>
  <Paragraphs>107</Paragraphs>
  <Slides>18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Calibri</vt:lpstr>
      <vt:lpstr>Century Gothic</vt:lpstr>
      <vt:lpstr>Wingdings</vt:lpstr>
      <vt:lpstr>Wingdings 2</vt:lpstr>
      <vt:lpstr>Quotable</vt:lpstr>
      <vt:lpstr>Intro to Data Science</vt:lpstr>
      <vt:lpstr>Downloads</vt:lpstr>
      <vt:lpstr>ACM</vt:lpstr>
      <vt:lpstr>About Me</vt:lpstr>
      <vt:lpstr>What is data science?</vt:lpstr>
      <vt:lpstr>What is data science?</vt:lpstr>
      <vt:lpstr>Who needs data scientists?</vt:lpstr>
      <vt:lpstr>What do Data Scientists create?</vt:lpstr>
      <vt:lpstr>Reporting</vt:lpstr>
      <vt:lpstr>Predictive Models</vt:lpstr>
      <vt:lpstr>Automated Decision Making</vt:lpstr>
      <vt:lpstr>What tools do Data Scientists use?</vt:lpstr>
      <vt:lpstr>What math do Data Scientists use?</vt:lpstr>
      <vt:lpstr>Terminology</vt:lpstr>
      <vt:lpstr>How is Data Science different from Big Data?</vt:lpstr>
      <vt:lpstr>Resources for Data Science</vt:lpstr>
      <vt:lpstr>Downloads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Data Science</dc:title>
  <dc:creator>Karan Shukla</dc:creator>
  <cp:lastModifiedBy>Karan Shukla</cp:lastModifiedBy>
  <cp:revision>2</cp:revision>
  <dcterms:created xsi:type="dcterms:W3CDTF">2017-11-18T19:54:13Z</dcterms:created>
  <dcterms:modified xsi:type="dcterms:W3CDTF">2018-03-23T02:52:47Z</dcterms:modified>
</cp:coreProperties>
</file>

<file path=docProps/thumbnail.jpeg>
</file>